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10287000" cx="18288000"/>
  <p:notesSz cx="6858000" cy="9144000"/>
  <p:embeddedFontLst>
    <p:embeddedFont>
      <p:font typeface="Roboto Slab"/>
      <p:regular r:id="rId25"/>
      <p:bold r:id="rId26"/>
    </p:embeddedFont>
    <p:embeddedFont>
      <p:font typeface="Marcellus"/>
      <p:regular r:id="rId27"/>
    </p:embeddedFont>
    <p:embeddedFont>
      <p:font typeface="Roboto"/>
      <p:regular r:id="rId28"/>
      <p:bold r:id="rId29"/>
      <p:italic r:id="rId30"/>
      <p:boldItalic r:id="rId31"/>
    </p:embeddedFon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regular.fntdata"/><Relationship Id="rId27" Type="http://schemas.openxmlformats.org/officeDocument/2006/relationships/font" Target="fonts/Marcellu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3049600" y="1345211"/>
            <a:ext cx="2163250" cy="224990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13075125" y="6685850"/>
            <a:ext cx="2163250" cy="224990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8719203" y="5634928"/>
            <a:ext cx="8496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3360603" y="2377850"/>
            <a:ext cx="11566800" cy="29148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4" name="Google Shape;14;p2"/>
          <p:cNvSpPr txBox="1"/>
          <p:nvPr>
            <p:ph idx="1" type="subTitle"/>
          </p:nvPr>
        </p:nvSpPr>
        <p:spPr>
          <a:xfrm>
            <a:off x="3360603" y="6098900"/>
            <a:ext cx="11566800" cy="18180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4800"/>
              <a:buFont typeface="Roboto Slab"/>
              <a:buNone/>
              <a:defRPr sz="48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300" y="10153650"/>
            <a:ext cx="18287400" cy="133200"/>
          </a:xfrm>
          <a:prstGeom prst="rect">
            <a:avLst/>
          </a:pr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775800" y="2304900"/>
            <a:ext cx="16736400" cy="3076800"/>
          </a:xfrm>
          <a:prstGeom prst="rect">
            <a:avLst/>
          </a:prstGeom>
        </p:spPr>
        <p:txBody>
          <a:bodyPr anchorCtr="0" anchor="ctr" bIns="182850" lIns="182850" spcFirstLastPara="1" rIns="182850" wrap="square" tIns="182850">
            <a:normAutofit/>
          </a:bodyPr>
          <a:lstStyle>
            <a:lvl1pPr lvl="0" algn="ctr">
              <a:spcBef>
                <a:spcPts val="0"/>
              </a:spcBef>
              <a:spcAft>
                <a:spcPts val="0"/>
              </a:spcAft>
              <a:buClr>
                <a:schemeClr val="accent5"/>
              </a:buClr>
              <a:buSzPts val="26000"/>
              <a:buNone/>
              <a:defRPr sz="26000">
                <a:solidFill>
                  <a:schemeClr val="accent5"/>
                </a:solidFill>
              </a:defRPr>
            </a:lvl1pPr>
            <a:lvl2pPr lvl="1" algn="ctr">
              <a:spcBef>
                <a:spcPts val="0"/>
              </a:spcBef>
              <a:spcAft>
                <a:spcPts val="0"/>
              </a:spcAft>
              <a:buClr>
                <a:schemeClr val="accent5"/>
              </a:buClr>
              <a:buSzPts val="26000"/>
              <a:buNone/>
              <a:defRPr sz="26000">
                <a:solidFill>
                  <a:schemeClr val="accent5"/>
                </a:solidFill>
              </a:defRPr>
            </a:lvl2pPr>
            <a:lvl3pPr lvl="2" algn="ctr">
              <a:spcBef>
                <a:spcPts val="0"/>
              </a:spcBef>
              <a:spcAft>
                <a:spcPts val="0"/>
              </a:spcAft>
              <a:buClr>
                <a:schemeClr val="accent5"/>
              </a:buClr>
              <a:buSzPts val="26000"/>
              <a:buNone/>
              <a:defRPr sz="26000">
                <a:solidFill>
                  <a:schemeClr val="accent5"/>
                </a:solidFill>
              </a:defRPr>
            </a:lvl3pPr>
            <a:lvl4pPr lvl="3" algn="ctr">
              <a:spcBef>
                <a:spcPts val="0"/>
              </a:spcBef>
              <a:spcAft>
                <a:spcPts val="0"/>
              </a:spcAft>
              <a:buClr>
                <a:schemeClr val="accent5"/>
              </a:buClr>
              <a:buSzPts val="26000"/>
              <a:buNone/>
              <a:defRPr sz="26000">
                <a:solidFill>
                  <a:schemeClr val="accent5"/>
                </a:solidFill>
              </a:defRPr>
            </a:lvl4pPr>
            <a:lvl5pPr lvl="4" algn="ctr">
              <a:spcBef>
                <a:spcPts val="0"/>
              </a:spcBef>
              <a:spcAft>
                <a:spcPts val="0"/>
              </a:spcAft>
              <a:buClr>
                <a:schemeClr val="accent5"/>
              </a:buClr>
              <a:buSzPts val="26000"/>
              <a:buNone/>
              <a:defRPr sz="26000">
                <a:solidFill>
                  <a:schemeClr val="accent5"/>
                </a:solidFill>
              </a:defRPr>
            </a:lvl5pPr>
            <a:lvl6pPr lvl="5" algn="ctr">
              <a:spcBef>
                <a:spcPts val="0"/>
              </a:spcBef>
              <a:spcAft>
                <a:spcPts val="0"/>
              </a:spcAft>
              <a:buClr>
                <a:schemeClr val="accent5"/>
              </a:buClr>
              <a:buSzPts val="26000"/>
              <a:buNone/>
              <a:defRPr sz="26000">
                <a:solidFill>
                  <a:schemeClr val="accent5"/>
                </a:solidFill>
              </a:defRPr>
            </a:lvl6pPr>
            <a:lvl7pPr lvl="6" algn="ctr">
              <a:spcBef>
                <a:spcPts val="0"/>
              </a:spcBef>
              <a:spcAft>
                <a:spcPts val="0"/>
              </a:spcAft>
              <a:buClr>
                <a:schemeClr val="accent5"/>
              </a:buClr>
              <a:buSzPts val="26000"/>
              <a:buNone/>
              <a:defRPr sz="26000">
                <a:solidFill>
                  <a:schemeClr val="accent5"/>
                </a:solidFill>
              </a:defRPr>
            </a:lvl7pPr>
            <a:lvl8pPr lvl="7" algn="ctr">
              <a:spcBef>
                <a:spcPts val="0"/>
              </a:spcBef>
              <a:spcAft>
                <a:spcPts val="0"/>
              </a:spcAft>
              <a:buClr>
                <a:schemeClr val="accent5"/>
              </a:buClr>
              <a:buSzPts val="26000"/>
              <a:buNone/>
              <a:defRPr sz="26000">
                <a:solidFill>
                  <a:schemeClr val="accent5"/>
                </a:solidFill>
              </a:defRPr>
            </a:lvl8pPr>
            <a:lvl9pPr lvl="8" algn="ctr">
              <a:spcBef>
                <a:spcPts val="0"/>
              </a:spcBef>
              <a:spcAft>
                <a:spcPts val="0"/>
              </a:spcAft>
              <a:buClr>
                <a:schemeClr val="accent5"/>
              </a:buClr>
              <a:buSzPts val="26000"/>
              <a:buNone/>
              <a:defRPr sz="26000">
                <a:solidFill>
                  <a:schemeClr val="accent5"/>
                </a:solidFill>
              </a:defRPr>
            </a:lvl9pPr>
          </a:lstStyle>
          <a:p>
            <a:r>
              <a:t>xx%</a:t>
            </a:r>
          </a:p>
        </p:txBody>
      </p:sp>
      <p:sp>
        <p:nvSpPr>
          <p:cNvPr id="55" name="Google Shape;55;p11"/>
          <p:cNvSpPr txBox="1"/>
          <p:nvPr>
            <p:ph idx="1" type="body"/>
          </p:nvPr>
        </p:nvSpPr>
        <p:spPr>
          <a:xfrm>
            <a:off x="775800" y="5838900"/>
            <a:ext cx="16736400" cy="21432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56" name="Google Shape;56;p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8719203" y="5634928"/>
            <a:ext cx="8496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961500" y="3529900"/>
            <a:ext cx="16444200" cy="18150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9" name="Google Shape;19;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985126" y="2520567"/>
            <a:ext cx="8496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775800" y="916050"/>
            <a:ext cx="16736400" cy="1372200"/>
          </a:xfrm>
          <a:prstGeom prst="rect">
            <a:avLst/>
          </a:prstGeom>
        </p:spPr>
        <p:txBody>
          <a:bodyPr anchorCtr="0" anchor="b" bIns="182850" lIns="182850" spcFirstLastPara="1" rIns="182850" wrap="square" tIns="18285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23" name="Google Shape;23;p4"/>
          <p:cNvSpPr txBox="1"/>
          <p:nvPr>
            <p:ph idx="1" type="body"/>
          </p:nvPr>
        </p:nvSpPr>
        <p:spPr>
          <a:xfrm>
            <a:off x="775800" y="2979648"/>
            <a:ext cx="16736400" cy="6157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24" name="Google Shape;24;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985126" y="2520567"/>
            <a:ext cx="8496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775800" y="916050"/>
            <a:ext cx="16736400" cy="1372200"/>
          </a:xfrm>
          <a:prstGeom prst="rect">
            <a:avLst/>
          </a:prstGeom>
        </p:spPr>
        <p:txBody>
          <a:bodyPr anchorCtr="0" anchor="b" bIns="182850" lIns="182850" spcFirstLastPara="1" rIns="182850" wrap="square" tIns="18285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28" name="Google Shape;28;p5"/>
          <p:cNvSpPr txBox="1"/>
          <p:nvPr>
            <p:ph idx="1" type="body"/>
          </p:nvPr>
        </p:nvSpPr>
        <p:spPr>
          <a:xfrm>
            <a:off x="775800" y="2979650"/>
            <a:ext cx="7999800" cy="6157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9" name="Google Shape;29;p5"/>
          <p:cNvSpPr txBox="1"/>
          <p:nvPr>
            <p:ph idx="2" type="body"/>
          </p:nvPr>
        </p:nvSpPr>
        <p:spPr>
          <a:xfrm>
            <a:off x="9512400" y="2979650"/>
            <a:ext cx="7999800" cy="6157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0" name="Google Shape;30;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775800" y="916050"/>
            <a:ext cx="16736400" cy="1372200"/>
          </a:xfrm>
          <a:prstGeom prst="rect">
            <a:avLst/>
          </a:prstGeom>
        </p:spPr>
        <p:txBody>
          <a:bodyPr anchorCtr="0" anchor="b" bIns="182850" lIns="182850" spcFirstLastPara="1" rIns="182850" wrap="square" tIns="182850">
            <a:norm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3" name="Google Shape;33;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978436" y="2824554"/>
            <a:ext cx="6630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7758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7"/>
          <p:cNvSpPr txBox="1"/>
          <p:nvPr>
            <p:ph idx="1" type="body"/>
          </p:nvPr>
        </p:nvSpPr>
        <p:spPr>
          <a:xfrm>
            <a:off x="775800" y="3188050"/>
            <a:ext cx="5616000" cy="53622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8" name="Google Shape;38;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980500" y="1052700"/>
            <a:ext cx="11237400" cy="8181600"/>
          </a:xfrm>
          <a:prstGeom prst="rect">
            <a:avLst/>
          </a:prstGeom>
        </p:spPr>
        <p:txBody>
          <a:bodyPr anchorCtr="0" anchor="ctr" bIns="182850" lIns="182850" spcFirstLastPara="1" rIns="182850" wrap="square" tIns="18285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41" name="Google Shape;41;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9144000" y="-150"/>
            <a:ext cx="9144000" cy="102870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44" name="Google Shape;44;p9"/>
          <p:cNvCxnSpPr/>
          <p:nvPr/>
        </p:nvCxnSpPr>
        <p:spPr>
          <a:xfrm>
            <a:off x="10059350" y="8991006"/>
            <a:ext cx="10818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531000" y="2418150"/>
            <a:ext cx="8090400" cy="3012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7600"/>
              <a:buNone/>
              <a:defRPr sz="7600"/>
            </a:lvl1pPr>
            <a:lvl2pPr lvl="1" algn="ctr">
              <a:spcBef>
                <a:spcPts val="0"/>
              </a:spcBef>
              <a:spcAft>
                <a:spcPts val="0"/>
              </a:spcAft>
              <a:buSzPts val="7600"/>
              <a:buNone/>
              <a:defRPr sz="7600"/>
            </a:lvl2pPr>
            <a:lvl3pPr lvl="2" algn="ctr">
              <a:spcBef>
                <a:spcPts val="0"/>
              </a:spcBef>
              <a:spcAft>
                <a:spcPts val="0"/>
              </a:spcAft>
              <a:buSzPts val="7600"/>
              <a:buNone/>
              <a:defRPr sz="7600"/>
            </a:lvl3pPr>
            <a:lvl4pPr lvl="3" algn="ctr">
              <a:spcBef>
                <a:spcPts val="0"/>
              </a:spcBef>
              <a:spcAft>
                <a:spcPts val="0"/>
              </a:spcAft>
              <a:buSzPts val="7600"/>
              <a:buNone/>
              <a:defRPr sz="7600"/>
            </a:lvl4pPr>
            <a:lvl5pPr lvl="4" algn="ctr">
              <a:spcBef>
                <a:spcPts val="0"/>
              </a:spcBef>
              <a:spcAft>
                <a:spcPts val="0"/>
              </a:spcAft>
              <a:buSzPts val="7600"/>
              <a:buNone/>
              <a:defRPr sz="7600"/>
            </a:lvl5pPr>
            <a:lvl6pPr lvl="5" algn="ctr">
              <a:spcBef>
                <a:spcPts val="0"/>
              </a:spcBef>
              <a:spcAft>
                <a:spcPts val="0"/>
              </a:spcAft>
              <a:buSzPts val="7600"/>
              <a:buNone/>
              <a:defRPr sz="7600"/>
            </a:lvl6pPr>
            <a:lvl7pPr lvl="6" algn="ctr">
              <a:spcBef>
                <a:spcPts val="0"/>
              </a:spcBef>
              <a:spcAft>
                <a:spcPts val="0"/>
              </a:spcAft>
              <a:buSzPts val="7600"/>
              <a:buNone/>
              <a:defRPr sz="7600"/>
            </a:lvl7pPr>
            <a:lvl8pPr lvl="7" algn="ctr">
              <a:spcBef>
                <a:spcPts val="0"/>
              </a:spcBef>
              <a:spcAft>
                <a:spcPts val="0"/>
              </a:spcAft>
              <a:buSzPts val="7600"/>
              <a:buNone/>
              <a:defRPr sz="7600"/>
            </a:lvl8pPr>
            <a:lvl9pPr lvl="8" algn="ctr">
              <a:spcBef>
                <a:spcPts val="0"/>
              </a:spcBef>
              <a:spcAft>
                <a:spcPts val="0"/>
              </a:spcAft>
              <a:buSzPts val="7600"/>
              <a:buNone/>
              <a:defRPr sz="7600"/>
            </a:lvl9pPr>
          </a:lstStyle>
          <a:p/>
        </p:txBody>
      </p:sp>
      <p:sp>
        <p:nvSpPr>
          <p:cNvPr id="46" name="Google Shape;46;p9"/>
          <p:cNvSpPr txBox="1"/>
          <p:nvPr>
            <p:ph idx="1" type="subTitle"/>
          </p:nvPr>
        </p:nvSpPr>
        <p:spPr>
          <a:xfrm>
            <a:off x="531000" y="5538002"/>
            <a:ext cx="8090400" cy="26910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Clr>
                <a:schemeClr val="accent5"/>
              </a:buClr>
              <a:buSzPts val="4200"/>
              <a:buNone/>
              <a:defRPr sz="4200">
                <a:solidFill>
                  <a:schemeClr val="accent5"/>
                </a:solidFill>
              </a:defRPr>
            </a:lvl1pPr>
            <a:lvl2pPr lvl="1" algn="ctr">
              <a:lnSpc>
                <a:spcPct val="100000"/>
              </a:lnSpc>
              <a:spcBef>
                <a:spcPts val="0"/>
              </a:spcBef>
              <a:spcAft>
                <a:spcPts val="0"/>
              </a:spcAft>
              <a:buClr>
                <a:schemeClr val="accent5"/>
              </a:buClr>
              <a:buSzPts val="4200"/>
              <a:buNone/>
              <a:defRPr sz="4200">
                <a:solidFill>
                  <a:schemeClr val="accent5"/>
                </a:solidFill>
              </a:defRPr>
            </a:lvl2pPr>
            <a:lvl3pPr lvl="2" algn="ctr">
              <a:lnSpc>
                <a:spcPct val="100000"/>
              </a:lnSpc>
              <a:spcBef>
                <a:spcPts val="0"/>
              </a:spcBef>
              <a:spcAft>
                <a:spcPts val="0"/>
              </a:spcAft>
              <a:buClr>
                <a:schemeClr val="accent5"/>
              </a:buClr>
              <a:buSzPts val="4200"/>
              <a:buNone/>
              <a:defRPr sz="4200">
                <a:solidFill>
                  <a:schemeClr val="accent5"/>
                </a:solidFill>
              </a:defRPr>
            </a:lvl3pPr>
            <a:lvl4pPr lvl="3" algn="ctr">
              <a:lnSpc>
                <a:spcPct val="100000"/>
              </a:lnSpc>
              <a:spcBef>
                <a:spcPts val="0"/>
              </a:spcBef>
              <a:spcAft>
                <a:spcPts val="0"/>
              </a:spcAft>
              <a:buClr>
                <a:schemeClr val="accent5"/>
              </a:buClr>
              <a:buSzPts val="4200"/>
              <a:buNone/>
              <a:defRPr sz="4200">
                <a:solidFill>
                  <a:schemeClr val="accent5"/>
                </a:solidFill>
              </a:defRPr>
            </a:lvl4pPr>
            <a:lvl5pPr lvl="4" algn="ctr">
              <a:lnSpc>
                <a:spcPct val="100000"/>
              </a:lnSpc>
              <a:spcBef>
                <a:spcPts val="0"/>
              </a:spcBef>
              <a:spcAft>
                <a:spcPts val="0"/>
              </a:spcAft>
              <a:buClr>
                <a:schemeClr val="accent5"/>
              </a:buClr>
              <a:buSzPts val="4200"/>
              <a:buNone/>
              <a:defRPr sz="4200">
                <a:solidFill>
                  <a:schemeClr val="accent5"/>
                </a:solidFill>
              </a:defRPr>
            </a:lvl5pPr>
            <a:lvl6pPr lvl="5" algn="ctr">
              <a:lnSpc>
                <a:spcPct val="100000"/>
              </a:lnSpc>
              <a:spcBef>
                <a:spcPts val="0"/>
              </a:spcBef>
              <a:spcAft>
                <a:spcPts val="0"/>
              </a:spcAft>
              <a:buClr>
                <a:schemeClr val="accent5"/>
              </a:buClr>
              <a:buSzPts val="4200"/>
              <a:buNone/>
              <a:defRPr sz="4200">
                <a:solidFill>
                  <a:schemeClr val="accent5"/>
                </a:solidFill>
              </a:defRPr>
            </a:lvl6pPr>
            <a:lvl7pPr lvl="6" algn="ctr">
              <a:lnSpc>
                <a:spcPct val="100000"/>
              </a:lnSpc>
              <a:spcBef>
                <a:spcPts val="0"/>
              </a:spcBef>
              <a:spcAft>
                <a:spcPts val="0"/>
              </a:spcAft>
              <a:buClr>
                <a:schemeClr val="accent5"/>
              </a:buClr>
              <a:buSzPts val="4200"/>
              <a:buNone/>
              <a:defRPr sz="4200">
                <a:solidFill>
                  <a:schemeClr val="accent5"/>
                </a:solidFill>
              </a:defRPr>
            </a:lvl7pPr>
            <a:lvl8pPr lvl="7" algn="ctr">
              <a:lnSpc>
                <a:spcPct val="100000"/>
              </a:lnSpc>
              <a:spcBef>
                <a:spcPts val="0"/>
              </a:spcBef>
              <a:spcAft>
                <a:spcPts val="0"/>
              </a:spcAft>
              <a:buClr>
                <a:schemeClr val="accent5"/>
              </a:buClr>
              <a:buSzPts val="4200"/>
              <a:buNone/>
              <a:defRPr sz="4200">
                <a:solidFill>
                  <a:schemeClr val="accent5"/>
                </a:solidFill>
              </a:defRPr>
            </a:lvl8pPr>
            <a:lvl9pPr lvl="8" algn="ctr">
              <a:lnSpc>
                <a:spcPct val="100000"/>
              </a:lnSpc>
              <a:spcBef>
                <a:spcPts val="0"/>
              </a:spcBef>
              <a:spcAft>
                <a:spcPts val="0"/>
              </a:spcAft>
              <a:buClr>
                <a:schemeClr val="accent5"/>
              </a:buClr>
              <a:buSzPts val="4200"/>
              <a:buNone/>
              <a:defRPr sz="4200">
                <a:solidFill>
                  <a:schemeClr val="accent5"/>
                </a:solidFill>
              </a:defRPr>
            </a:lvl9pPr>
          </a:lstStyle>
          <a:p/>
        </p:txBody>
      </p:sp>
      <p:sp>
        <p:nvSpPr>
          <p:cNvPr id="47" name="Google Shape;47;p9"/>
          <p:cNvSpPr txBox="1"/>
          <p:nvPr>
            <p:ph idx="2" type="body"/>
          </p:nvPr>
        </p:nvSpPr>
        <p:spPr>
          <a:xfrm>
            <a:off x="9879000" y="144840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48" name="Google Shape;48;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639000" y="8467450"/>
            <a:ext cx="11997600" cy="11976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5800" y="916050"/>
            <a:ext cx="16736400" cy="1372200"/>
          </a:xfrm>
          <a:prstGeom prst="rect">
            <a:avLst/>
          </a:prstGeom>
          <a:noFill/>
          <a:ln>
            <a:noFill/>
          </a:ln>
        </p:spPr>
        <p:txBody>
          <a:bodyPr anchorCtr="0" anchor="b" bIns="182850" lIns="182850" spcFirstLastPara="1" rIns="182850" wrap="square" tIns="182850">
            <a:normAutofit/>
          </a:bodyPr>
          <a:lstStyle>
            <a:lvl1pPr lvl="0">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1pPr>
            <a:lvl2pPr lvl="1">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2pPr>
            <a:lvl3pPr lvl="2">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3pPr>
            <a:lvl4pPr lvl="3">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4pPr>
            <a:lvl5pPr lvl="4">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5pPr>
            <a:lvl6pPr lvl="5">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6pPr>
            <a:lvl7pPr lvl="6">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7pPr>
            <a:lvl8pPr lvl="7">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8pPr>
            <a:lvl9pPr lvl="8">
              <a:spcBef>
                <a:spcPts val="0"/>
              </a:spcBef>
              <a:spcAft>
                <a:spcPts val="0"/>
              </a:spcAft>
              <a:buClr>
                <a:schemeClr val="dk1"/>
              </a:buClr>
              <a:buSzPts val="6000"/>
              <a:buFont typeface="Roboto Slab"/>
              <a:buNone/>
              <a:defRPr sz="6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775800" y="2979648"/>
            <a:ext cx="16736400" cy="6157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dk1"/>
              </a:buClr>
              <a:buSzPts val="3600"/>
              <a:buFont typeface="Roboto"/>
              <a:buChar char="●"/>
              <a:defRPr sz="3600">
                <a:solidFill>
                  <a:schemeClr val="dk1"/>
                </a:solidFill>
                <a:latin typeface="Roboto"/>
                <a:ea typeface="Roboto"/>
                <a:cs typeface="Roboto"/>
                <a:sym typeface="Roboto"/>
              </a:defRPr>
            </a:lvl1pPr>
            <a:lvl2pPr indent="-406400" lvl="1" marL="9144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2pPr>
            <a:lvl3pPr indent="-406400" lvl="2" marL="13716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3pPr>
            <a:lvl4pPr indent="-406400" lvl="3" marL="18288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4pPr>
            <a:lvl5pPr indent="-406400" lvl="4" marL="22860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5pPr>
            <a:lvl6pPr indent="-406400" lvl="5" marL="27432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6pPr>
            <a:lvl7pPr indent="-406400" lvl="6" marL="32004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7pPr>
            <a:lvl8pPr indent="-406400" lvl="7" marL="36576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8pPr>
            <a:lvl9pPr indent="-406400" lvl="8" marL="411480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dk1"/>
                </a:solidFill>
                <a:latin typeface="Roboto"/>
                <a:ea typeface="Roboto"/>
                <a:cs typeface="Roboto"/>
                <a:sym typeface="Roboto"/>
              </a:defRPr>
            </a:lvl1pPr>
            <a:lvl2pPr lvl="1" algn="r">
              <a:buNone/>
              <a:defRPr sz="2000">
                <a:solidFill>
                  <a:schemeClr val="dk1"/>
                </a:solidFill>
                <a:latin typeface="Roboto"/>
                <a:ea typeface="Roboto"/>
                <a:cs typeface="Roboto"/>
                <a:sym typeface="Roboto"/>
              </a:defRPr>
            </a:lvl2pPr>
            <a:lvl3pPr lvl="2" algn="r">
              <a:buNone/>
              <a:defRPr sz="2000">
                <a:solidFill>
                  <a:schemeClr val="dk1"/>
                </a:solidFill>
                <a:latin typeface="Roboto"/>
                <a:ea typeface="Roboto"/>
                <a:cs typeface="Roboto"/>
                <a:sym typeface="Roboto"/>
              </a:defRPr>
            </a:lvl3pPr>
            <a:lvl4pPr lvl="3" algn="r">
              <a:buNone/>
              <a:defRPr sz="2000">
                <a:solidFill>
                  <a:schemeClr val="dk1"/>
                </a:solidFill>
                <a:latin typeface="Roboto"/>
                <a:ea typeface="Roboto"/>
                <a:cs typeface="Roboto"/>
                <a:sym typeface="Roboto"/>
              </a:defRPr>
            </a:lvl4pPr>
            <a:lvl5pPr lvl="4" algn="r">
              <a:buNone/>
              <a:defRPr sz="2000">
                <a:solidFill>
                  <a:schemeClr val="dk1"/>
                </a:solidFill>
                <a:latin typeface="Roboto"/>
                <a:ea typeface="Roboto"/>
                <a:cs typeface="Roboto"/>
                <a:sym typeface="Roboto"/>
              </a:defRPr>
            </a:lvl5pPr>
            <a:lvl6pPr lvl="5" algn="r">
              <a:buNone/>
              <a:defRPr sz="2000">
                <a:solidFill>
                  <a:schemeClr val="dk1"/>
                </a:solidFill>
                <a:latin typeface="Roboto"/>
                <a:ea typeface="Roboto"/>
                <a:cs typeface="Roboto"/>
                <a:sym typeface="Roboto"/>
              </a:defRPr>
            </a:lvl6pPr>
            <a:lvl7pPr lvl="6" algn="r">
              <a:buNone/>
              <a:defRPr sz="2000">
                <a:solidFill>
                  <a:schemeClr val="dk1"/>
                </a:solidFill>
                <a:latin typeface="Roboto"/>
                <a:ea typeface="Roboto"/>
                <a:cs typeface="Roboto"/>
                <a:sym typeface="Roboto"/>
              </a:defRPr>
            </a:lvl7pPr>
            <a:lvl8pPr lvl="7" algn="r">
              <a:buNone/>
              <a:defRPr sz="2000">
                <a:solidFill>
                  <a:schemeClr val="dk1"/>
                </a:solidFill>
                <a:latin typeface="Roboto"/>
                <a:ea typeface="Roboto"/>
                <a:cs typeface="Roboto"/>
                <a:sym typeface="Roboto"/>
              </a:defRPr>
            </a:lvl8pPr>
            <a:lvl9pPr lvl="8" algn="r">
              <a:buNone/>
              <a:defRPr sz="2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57.png"/><Relationship Id="rId5"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55.png"/><Relationship Id="rId6"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69.png"/><Relationship Id="rId6" Type="http://schemas.openxmlformats.org/officeDocument/2006/relationships/image" Target="../media/image7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70.png"/><Relationship Id="rId5"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28.png"/><Relationship Id="rId5" Type="http://schemas.openxmlformats.org/officeDocument/2006/relationships/image" Target="../media/image49.png"/><Relationship Id="rId6"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56.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hyperlink" Target="https://github.com/soumili-03/HOTEL-MANAGEMENT-SYSTEM" TargetMode="External"/><Relationship Id="rId8" Type="http://schemas.openxmlformats.org/officeDocument/2006/relationships/hyperlink" Target="https://github.com/soumili-03/HOTEL-MANAGEMENT-SYSTE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6.jpg"/><Relationship Id="rId5" Type="http://schemas.openxmlformats.org/officeDocument/2006/relationships/image" Target="../media/image9.png"/><Relationship Id="rId6"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65.png"/><Relationship Id="rId6"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68.png"/><Relationship Id="rId5"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62.png"/><Relationship Id="rId6"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36.png"/><Relationship Id="rId5"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61D"/>
        </a:solidFill>
      </p:bgPr>
    </p:bg>
    <p:spTree>
      <p:nvGrpSpPr>
        <p:cNvPr id="62" name="Shape 62"/>
        <p:cNvGrpSpPr/>
        <p:nvPr/>
      </p:nvGrpSpPr>
      <p:grpSpPr>
        <a:xfrm>
          <a:off x="0" y="0"/>
          <a:ext cx="0" cy="0"/>
          <a:chOff x="0" y="0"/>
          <a:chExt cx="0" cy="0"/>
        </a:xfrm>
      </p:grpSpPr>
      <p:sp>
        <p:nvSpPr>
          <p:cNvPr id="63" name="Google Shape;63;p13"/>
          <p:cNvSpPr/>
          <p:nvPr/>
        </p:nvSpPr>
        <p:spPr>
          <a:xfrm rot="-222198">
            <a:off x="15250198" y="4393991"/>
            <a:ext cx="3662378" cy="4614230"/>
          </a:xfrm>
          <a:custGeom>
            <a:rect b="b" l="l" r="r" t="t"/>
            <a:pathLst>
              <a:path extrusionOk="0" h="5278040" w="4731043">
                <a:moveTo>
                  <a:pt x="0" y="0"/>
                </a:moveTo>
                <a:lnTo>
                  <a:pt x="4731042" y="0"/>
                </a:lnTo>
                <a:lnTo>
                  <a:pt x="4731042" y="5278040"/>
                </a:lnTo>
                <a:lnTo>
                  <a:pt x="0" y="5278040"/>
                </a:lnTo>
                <a:lnTo>
                  <a:pt x="0" y="0"/>
                </a:lnTo>
                <a:close/>
              </a:path>
            </a:pathLst>
          </a:custGeom>
          <a:blipFill rotWithShape="1">
            <a:blip r:embed="rId3">
              <a:alphaModFix/>
            </a:blip>
            <a:stretch>
              <a:fillRect b="0" l="0" r="0" t="0"/>
            </a:stretch>
          </a:blipFill>
          <a:ln>
            <a:noFill/>
          </a:ln>
        </p:spPr>
      </p:sp>
      <p:sp>
        <p:nvSpPr>
          <p:cNvPr id="64" name="Google Shape;64;p13"/>
          <p:cNvSpPr/>
          <p:nvPr/>
        </p:nvSpPr>
        <p:spPr>
          <a:xfrm rot="1482923">
            <a:off x="-864025" y="4866323"/>
            <a:ext cx="3811308" cy="3669565"/>
          </a:xfrm>
          <a:custGeom>
            <a:rect b="b" l="l" r="r" t="t"/>
            <a:pathLst>
              <a:path extrusionOk="0" h="4232842" w="3794166">
                <a:moveTo>
                  <a:pt x="0" y="0"/>
                </a:moveTo>
                <a:lnTo>
                  <a:pt x="3794166" y="0"/>
                </a:lnTo>
                <a:lnTo>
                  <a:pt x="3794166" y="4232843"/>
                </a:lnTo>
                <a:lnTo>
                  <a:pt x="0" y="4232843"/>
                </a:lnTo>
                <a:lnTo>
                  <a:pt x="0" y="0"/>
                </a:lnTo>
                <a:close/>
              </a:path>
            </a:pathLst>
          </a:custGeom>
          <a:blipFill rotWithShape="1">
            <a:blip r:embed="rId3">
              <a:alphaModFix/>
            </a:blip>
            <a:stretch>
              <a:fillRect b="0" l="0" r="0" t="0"/>
            </a:stretch>
          </a:blipFill>
          <a:ln>
            <a:noFill/>
          </a:ln>
        </p:spPr>
      </p:sp>
      <p:pic>
        <p:nvPicPr>
          <p:cNvPr id="65" name="Google Shape;65;p13"/>
          <p:cNvPicPr preferRelativeResize="0"/>
          <p:nvPr/>
        </p:nvPicPr>
        <p:blipFill rotWithShape="1">
          <a:blip r:embed="rId4">
            <a:alphaModFix amt="52000"/>
          </a:blip>
          <a:srcRect b="26853" l="0" r="0" t="24785"/>
          <a:stretch/>
        </p:blipFill>
        <p:spPr>
          <a:xfrm>
            <a:off x="0" y="4553850"/>
            <a:ext cx="18287998" cy="5819976"/>
          </a:xfrm>
          <a:prstGeom prst="rect">
            <a:avLst/>
          </a:prstGeom>
          <a:noFill/>
          <a:ln>
            <a:noFill/>
          </a:ln>
        </p:spPr>
      </p:pic>
      <p:sp>
        <p:nvSpPr>
          <p:cNvPr id="66" name="Google Shape;66;p13"/>
          <p:cNvSpPr/>
          <p:nvPr/>
        </p:nvSpPr>
        <p:spPr>
          <a:xfrm>
            <a:off x="718325" y="984150"/>
            <a:ext cx="3849234" cy="719756"/>
          </a:xfrm>
          <a:custGeom>
            <a:rect b="b" l="l" r="r" t="t"/>
            <a:pathLst>
              <a:path extrusionOk="0" h="719756" w="4515231">
                <a:moveTo>
                  <a:pt x="0" y="0"/>
                </a:moveTo>
                <a:lnTo>
                  <a:pt x="4515231" y="0"/>
                </a:lnTo>
                <a:lnTo>
                  <a:pt x="4515231" y="719756"/>
                </a:lnTo>
                <a:lnTo>
                  <a:pt x="0" y="719756"/>
                </a:lnTo>
                <a:lnTo>
                  <a:pt x="0" y="0"/>
                </a:lnTo>
                <a:close/>
              </a:path>
            </a:pathLst>
          </a:custGeom>
          <a:blipFill rotWithShape="1">
            <a:blip r:embed="rId5">
              <a:alphaModFix/>
            </a:blip>
            <a:stretch>
              <a:fillRect b="0" l="0" r="-119182" t="0"/>
            </a:stretch>
          </a:blipFill>
          <a:ln>
            <a:noFill/>
          </a:ln>
        </p:spPr>
      </p:sp>
      <p:sp>
        <p:nvSpPr>
          <p:cNvPr id="67" name="Google Shape;67;p13"/>
          <p:cNvSpPr/>
          <p:nvPr/>
        </p:nvSpPr>
        <p:spPr>
          <a:xfrm>
            <a:off x="13368675" y="984150"/>
            <a:ext cx="4199165" cy="719756"/>
          </a:xfrm>
          <a:custGeom>
            <a:rect b="b" l="l" r="r" t="t"/>
            <a:pathLst>
              <a:path extrusionOk="0" h="719756" w="4515231">
                <a:moveTo>
                  <a:pt x="0" y="0"/>
                </a:moveTo>
                <a:lnTo>
                  <a:pt x="4515231" y="0"/>
                </a:lnTo>
                <a:lnTo>
                  <a:pt x="4515231" y="719756"/>
                </a:lnTo>
                <a:lnTo>
                  <a:pt x="0" y="719756"/>
                </a:lnTo>
                <a:lnTo>
                  <a:pt x="0" y="0"/>
                </a:lnTo>
                <a:close/>
              </a:path>
            </a:pathLst>
          </a:custGeom>
          <a:blipFill rotWithShape="1">
            <a:blip r:embed="rId5">
              <a:alphaModFix/>
            </a:blip>
            <a:stretch>
              <a:fillRect b="0" l="-119178" r="0" t="0"/>
            </a:stretch>
          </a:blipFill>
          <a:ln>
            <a:noFill/>
          </a:ln>
        </p:spPr>
      </p:sp>
      <p:sp>
        <p:nvSpPr>
          <p:cNvPr id="68" name="Google Shape;68;p13"/>
          <p:cNvSpPr txBox="1"/>
          <p:nvPr/>
        </p:nvSpPr>
        <p:spPr>
          <a:xfrm>
            <a:off x="1060725" y="1907550"/>
            <a:ext cx="15897300" cy="1287900"/>
          </a:xfrm>
          <a:prstGeom prst="rect">
            <a:avLst/>
          </a:prstGeom>
          <a:noFill/>
          <a:ln>
            <a:noFill/>
          </a:ln>
        </p:spPr>
        <p:txBody>
          <a:bodyPr anchorCtr="0" anchor="t" bIns="0" lIns="0" spcFirstLastPara="1" rIns="0" wrap="square" tIns="0">
            <a:spAutoFit/>
          </a:bodyPr>
          <a:lstStyle/>
          <a:p>
            <a:pPr indent="0" lvl="0" marL="0" marR="0" rtl="0" algn="ctr">
              <a:lnSpc>
                <a:spcPct val="111012"/>
              </a:lnSpc>
              <a:spcBef>
                <a:spcPts val="0"/>
              </a:spcBef>
              <a:spcAft>
                <a:spcPts val="0"/>
              </a:spcAft>
              <a:buNone/>
            </a:pPr>
            <a:r>
              <a:rPr lang="en-US" sz="8368">
                <a:solidFill>
                  <a:srgbClr val="CEA25A"/>
                </a:solidFill>
                <a:latin typeface="Marcellus"/>
                <a:ea typeface="Marcellus"/>
                <a:cs typeface="Marcellus"/>
                <a:sym typeface="Marcellus"/>
              </a:rPr>
              <a:t>HOTEL MANAGEMENT SYSTEM</a:t>
            </a:r>
            <a:endParaRPr sz="100"/>
          </a:p>
        </p:txBody>
      </p:sp>
      <p:sp>
        <p:nvSpPr>
          <p:cNvPr id="69" name="Google Shape;69;p13"/>
          <p:cNvSpPr txBox="1"/>
          <p:nvPr/>
        </p:nvSpPr>
        <p:spPr>
          <a:xfrm>
            <a:off x="4200375" y="1096325"/>
            <a:ext cx="9618000" cy="369300"/>
          </a:xfrm>
          <a:prstGeom prst="rect">
            <a:avLst/>
          </a:prstGeom>
          <a:noFill/>
          <a:ln>
            <a:noFill/>
          </a:ln>
        </p:spPr>
        <p:txBody>
          <a:bodyPr anchorCtr="0" anchor="t" bIns="0" lIns="0" spcFirstLastPara="1" rIns="0" wrap="square" tIns="0">
            <a:spAutoFit/>
          </a:bodyPr>
          <a:lstStyle/>
          <a:p>
            <a:pPr indent="0" lvl="0" marL="0" marR="0" rtl="0" algn="ctr">
              <a:lnSpc>
                <a:spcPct val="111002"/>
              </a:lnSpc>
              <a:spcBef>
                <a:spcPts val="0"/>
              </a:spcBef>
              <a:spcAft>
                <a:spcPts val="0"/>
              </a:spcAft>
              <a:buNone/>
            </a:pPr>
            <a:r>
              <a:rPr lang="en-US" sz="2399">
                <a:solidFill>
                  <a:srgbClr val="CEA25A"/>
                </a:solidFill>
                <a:latin typeface="Nunito"/>
                <a:ea typeface="Nunito"/>
                <a:cs typeface="Nunito"/>
                <a:sym typeface="Nunito"/>
              </a:rPr>
              <a:t>eHospitality Pro : A Modern Online Hotel Management Solution</a:t>
            </a:r>
            <a:endParaRPr sz="500"/>
          </a:p>
        </p:txBody>
      </p:sp>
      <p:sp>
        <p:nvSpPr>
          <p:cNvPr id="70" name="Google Shape;70;p13"/>
          <p:cNvSpPr txBox="1"/>
          <p:nvPr/>
        </p:nvSpPr>
        <p:spPr>
          <a:xfrm>
            <a:off x="6909225" y="3195450"/>
            <a:ext cx="4200300" cy="13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9CB9C"/>
                </a:solidFill>
                <a:latin typeface="Roboto Slab"/>
                <a:ea typeface="Roboto Slab"/>
                <a:cs typeface="Roboto Slab"/>
                <a:sym typeface="Roboto Slab"/>
              </a:rPr>
              <a:t>By:</a:t>
            </a:r>
            <a:endParaRPr sz="2000">
              <a:solidFill>
                <a:srgbClr val="F9CB9C"/>
              </a:solidFill>
              <a:latin typeface="Roboto Slab"/>
              <a:ea typeface="Roboto Slab"/>
              <a:cs typeface="Roboto Slab"/>
              <a:sym typeface="Roboto Slab"/>
            </a:endParaRPr>
          </a:p>
          <a:p>
            <a:pPr indent="0" lvl="0" marL="0" rtl="0" algn="l">
              <a:spcBef>
                <a:spcPts val="0"/>
              </a:spcBef>
              <a:spcAft>
                <a:spcPts val="0"/>
              </a:spcAft>
              <a:buNone/>
            </a:pPr>
            <a:r>
              <a:rPr lang="en-US" sz="2000">
                <a:solidFill>
                  <a:srgbClr val="F9CB9C"/>
                </a:solidFill>
                <a:latin typeface="Roboto Slab"/>
                <a:ea typeface="Roboto Slab"/>
                <a:cs typeface="Roboto Slab"/>
                <a:sym typeface="Roboto Slab"/>
              </a:rPr>
              <a:t>22070122206 Shruti Bist</a:t>
            </a:r>
            <a:endParaRPr sz="2000">
              <a:solidFill>
                <a:srgbClr val="F9CB9C"/>
              </a:solidFill>
              <a:latin typeface="Roboto Slab"/>
              <a:ea typeface="Roboto Slab"/>
              <a:cs typeface="Roboto Slab"/>
              <a:sym typeface="Roboto Slab"/>
            </a:endParaRPr>
          </a:p>
          <a:p>
            <a:pPr indent="0" lvl="0" marL="0" rtl="0" algn="l">
              <a:spcBef>
                <a:spcPts val="0"/>
              </a:spcBef>
              <a:spcAft>
                <a:spcPts val="0"/>
              </a:spcAft>
              <a:buNone/>
            </a:pPr>
            <a:r>
              <a:rPr lang="en-US" sz="2000">
                <a:solidFill>
                  <a:srgbClr val="F9CB9C"/>
                </a:solidFill>
                <a:latin typeface="Roboto Slab"/>
                <a:ea typeface="Roboto Slab"/>
                <a:cs typeface="Roboto Slab"/>
                <a:sym typeface="Roboto Slab"/>
              </a:rPr>
              <a:t>22070122216 Soumili Biswas</a:t>
            </a:r>
            <a:endParaRPr sz="2000">
              <a:solidFill>
                <a:srgbClr val="F9CB9C"/>
              </a:solidFill>
              <a:latin typeface="Roboto Slab"/>
              <a:ea typeface="Roboto Slab"/>
              <a:cs typeface="Roboto Slab"/>
              <a:sym typeface="Roboto Slab"/>
            </a:endParaRPr>
          </a:p>
          <a:p>
            <a:pPr indent="0" lvl="0" marL="0" rtl="0" algn="l">
              <a:spcBef>
                <a:spcPts val="0"/>
              </a:spcBef>
              <a:spcAft>
                <a:spcPts val="0"/>
              </a:spcAft>
              <a:buNone/>
            </a:pPr>
            <a:r>
              <a:rPr lang="en-US" sz="2000">
                <a:solidFill>
                  <a:srgbClr val="F9CB9C"/>
                </a:solidFill>
                <a:latin typeface="Roboto Slab"/>
                <a:ea typeface="Roboto Slab"/>
                <a:cs typeface="Roboto Slab"/>
                <a:sym typeface="Roboto Slab"/>
              </a:rPr>
              <a:t>22070122219 Srishti Parulekar</a:t>
            </a:r>
            <a:endParaRPr sz="2000">
              <a:solidFill>
                <a:srgbClr val="F9CB9C"/>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160" name="Shape 160"/>
        <p:cNvGrpSpPr/>
        <p:nvPr/>
      </p:nvGrpSpPr>
      <p:grpSpPr>
        <a:xfrm>
          <a:off x="0" y="0"/>
          <a:ext cx="0" cy="0"/>
          <a:chOff x="0" y="0"/>
          <a:chExt cx="0" cy="0"/>
        </a:xfrm>
      </p:grpSpPr>
      <p:sp>
        <p:nvSpPr>
          <p:cNvPr id="161" name="Google Shape;161;p22"/>
          <p:cNvSpPr txBox="1"/>
          <p:nvPr/>
        </p:nvSpPr>
        <p:spPr>
          <a:xfrm>
            <a:off x="6743618" y="5373433"/>
            <a:ext cx="845100" cy="2154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t/>
            </a:r>
            <a:endParaRPr/>
          </a:p>
        </p:txBody>
      </p:sp>
      <p:sp>
        <p:nvSpPr>
          <p:cNvPr id="162" name="Google Shape;162;p22"/>
          <p:cNvSpPr/>
          <p:nvPr/>
        </p:nvSpPr>
        <p:spPr>
          <a:xfrm flipH="1" rot="5833534">
            <a:off x="14380737" y="6570516"/>
            <a:ext cx="2103663" cy="3968416"/>
          </a:xfrm>
          <a:custGeom>
            <a:rect b="b" l="l" r="r" t="t"/>
            <a:pathLst>
              <a:path extrusionOk="0" h="1837434" w="1322952">
                <a:moveTo>
                  <a:pt x="0" y="1837434"/>
                </a:moveTo>
                <a:lnTo>
                  <a:pt x="1322952" y="1837434"/>
                </a:lnTo>
                <a:lnTo>
                  <a:pt x="1322952" y="0"/>
                </a:lnTo>
                <a:lnTo>
                  <a:pt x="0" y="0"/>
                </a:lnTo>
                <a:lnTo>
                  <a:pt x="0" y="1837434"/>
                </a:lnTo>
                <a:close/>
              </a:path>
            </a:pathLst>
          </a:custGeom>
          <a:blipFill rotWithShape="1">
            <a:blip r:embed="rId3">
              <a:alphaModFix/>
            </a:blip>
            <a:stretch>
              <a:fillRect b="0" l="0" r="0" t="0"/>
            </a:stretch>
          </a:blipFill>
          <a:ln>
            <a:noFill/>
          </a:ln>
        </p:spPr>
      </p:sp>
      <p:sp>
        <p:nvSpPr>
          <p:cNvPr id="163" name="Google Shape;163;p22"/>
          <p:cNvSpPr/>
          <p:nvPr/>
        </p:nvSpPr>
        <p:spPr>
          <a:xfrm flipH="1" rot="-4912194">
            <a:off x="1508345" y="-120072"/>
            <a:ext cx="2104804" cy="3967948"/>
          </a:xfrm>
          <a:custGeom>
            <a:rect b="b" l="l" r="r" t="t"/>
            <a:pathLst>
              <a:path extrusionOk="0" h="1837434" w="1322952">
                <a:moveTo>
                  <a:pt x="0" y="1837434"/>
                </a:moveTo>
                <a:lnTo>
                  <a:pt x="1322952" y="1837434"/>
                </a:lnTo>
                <a:lnTo>
                  <a:pt x="1322952" y="0"/>
                </a:lnTo>
                <a:lnTo>
                  <a:pt x="0" y="0"/>
                </a:lnTo>
                <a:lnTo>
                  <a:pt x="0" y="1837434"/>
                </a:lnTo>
                <a:close/>
              </a:path>
            </a:pathLst>
          </a:custGeom>
          <a:blipFill rotWithShape="1">
            <a:blip r:embed="rId3">
              <a:alphaModFix/>
            </a:blip>
            <a:stretch>
              <a:fillRect b="0" l="0" r="0" t="0"/>
            </a:stretch>
          </a:blipFill>
          <a:ln>
            <a:noFill/>
          </a:ln>
        </p:spPr>
      </p:sp>
      <p:pic>
        <p:nvPicPr>
          <p:cNvPr id="164" name="Google Shape;164;p22"/>
          <p:cNvPicPr preferRelativeResize="0"/>
          <p:nvPr/>
        </p:nvPicPr>
        <p:blipFill>
          <a:blip r:embed="rId4">
            <a:alphaModFix/>
          </a:blip>
          <a:stretch>
            <a:fillRect/>
          </a:stretch>
        </p:blipFill>
        <p:spPr>
          <a:xfrm>
            <a:off x="234325" y="162875"/>
            <a:ext cx="8435375" cy="9961252"/>
          </a:xfrm>
          <a:prstGeom prst="rect">
            <a:avLst/>
          </a:prstGeom>
          <a:noFill/>
          <a:ln>
            <a:noFill/>
          </a:ln>
        </p:spPr>
      </p:pic>
      <p:pic>
        <p:nvPicPr>
          <p:cNvPr id="165" name="Google Shape;165;p22"/>
          <p:cNvPicPr preferRelativeResize="0"/>
          <p:nvPr/>
        </p:nvPicPr>
        <p:blipFill>
          <a:blip r:embed="rId5">
            <a:alphaModFix/>
          </a:blip>
          <a:stretch>
            <a:fillRect/>
          </a:stretch>
        </p:blipFill>
        <p:spPr>
          <a:xfrm>
            <a:off x="8761875" y="162875"/>
            <a:ext cx="9309462" cy="99039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169" name="Shape 169"/>
        <p:cNvGrpSpPr/>
        <p:nvPr/>
      </p:nvGrpSpPr>
      <p:grpSpPr>
        <a:xfrm>
          <a:off x="0" y="0"/>
          <a:ext cx="0" cy="0"/>
          <a:chOff x="0" y="0"/>
          <a:chExt cx="0" cy="0"/>
        </a:xfrm>
      </p:grpSpPr>
      <p:sp>
        <p:nvSpPr>
          <p:cNvPr id="170" name="Google Shape;170;p23"/>
          <p:cNvSpPr/>
          <p:nvPr/>
        </p:nvSpPr>
        <p:spPr>
          <a:xfrm rot="1545869">
            <a:off x="12822194" y="993693"/>
            <a:ext cx="3938710" cy="3466065"/>
          </a:xfrm>
          <a:custGeom>
            <a:rect b="b" l="l" r="r" t="t"/>
            <a:pathLst>
              <a:path extrusionOk="0" h="3466065" w="3938710">
                <a:moveTo>
                  <a:pt x="0" y="0"/>
                </a:moveTo>
                <a:lnTo>
                  <a:pt x="3938711" y="0"/>
                </a:lnTo>
                <a:lnTo>
                  <a:pt x="3938711" y="3466065"/>
                </a:lnTo>
                <a:lnTo>
                  <a:pt x="0" y="3466065"/>
                </a:lnTo>
                <a:lnTo>
                  <a:pt x="0" y="0"/>
                </a:lnTo>
                <a:close/>
              </a:path>
            </a:pathLst>
          </a:custGeom>
          <a:blipFill rotWithShape="1">
            <a:blip r:embed="rId3">
              <a:alphaModFix/>
            </a:blip>
            <a:stretch>
              <a:fillRect b="0" l="0" r="0" t="0"/>
            </a:stretch>
          </a:blipFill>
          <a:ln>
            <a:noFill/>
          </a:ln>
        </p:spPr>
      </p:sp>
      <p:sp>
        <p:nvSpPr>
          <p:cNvPr id="171" name="Google Shape;171;p23"/>
          <p:cNvSpPr/>
          <p:nvPr/>
        </p:nvSpPr>
        <p:spPr>
          <a:xfrm rot="-5400000">
            <a:off x="1776318" y="730257"/>
            <a:ext cx="3421828" cy="3912694"/>
          </a:xfrm>
          <a:custGeom>
            <a:rect b="b" l="l" r="r" t="t"/>
            <a:pathLst>
              <a:path extrusionOk="0" h="3912694" w="3421828">
                <a:moveTo>
                  <a:pt x="0" y="0"/>
                </a:moveTo>
                <a:lnTo>
                  <a:pt x="3421828" y="0"/>
                </a:lnTo>
                <a:lnTo>
                  <a:pt x="3421828" y="3912693"/>
                </a:lnTo>
                <a:lnTo>
                  <a:pt x="0" y="3912693"/>
                </a:lnTo>
                <a:lnTo>
                  <a:pt x="0" y="0"/>
                </a:lnTo>
                <a:close/>
              </a:path>
            </a:pathLst>
          </a:custGeom>
          <a:blipFill rotWithShape="1">
            <a:blip r:embed="rId4">
              <a:alphaModFix/>
            </a:blip>
            <a:stretch>
              <a:fillRect b="0" l="0" r="0" t="0"/>
            </a:stretch>
          </a:blipFill>
          <a:ln>
            <a:noFill/>
          </a:ln>
        </p:spPr>
      </p:sp>
      <p:pic>
        <p:nvPicPr>
          <p:cNvPr id="172" name="Google Shape;172;p23"/>
          <p:cNvPicPr preferRelativeResize="0"/>
          <p:nvPr/>
        </p:nvPicPr>
        <p:blipFill rotWithShape="1">
          <a:blip r:embed="rId5">
            <a:alphaModFix/>
          </a:blip>
          <a:srcRect b="0" l="0" r="6515" t="0"/>
          <a:stretch/>
        </p:blipFill>
        <p:spPr>
          <a:xfrm>
            <a:off x="366950" y="231375"/>
            <a:ext cx="8808149" cy="9824277"/>
          </a:xfrm>
          <a:prstGeom prst="rect">
            <a:avLst/>
          </a:prstGeom>
          <a:noFill/>
          <a:ln>
            <a:noFill/>
          </a:ln>
        </p:spPr>
      </p:pic>
      <p:pic>
        <p:nvPicPr>
          <p:cNvPr id="173" name="Google Shape;173;p23"/>
          <p:cNvPicPr preferRelativeResize="0"/>
          <p:nvPr/>
        </p:nvPicPr>
        <p:blipFill>
          <a:blip r:embed="rId6">
            <a:alphaModFix/>
          </a:blip>
          <a:stretch>
            <a:fillRect/>
          </a:stretch>
        </p:blipFill>
        <p:spPr>
          <a:xfrm>
            <a:off x="9311175" y="231375"/>
            <a:ext cx="8668999" cy="9906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177" name="Shape 177"/>
        <p:cNvGrpSpPr/>
        <p:nvPr/>
      </p:nvGrpSpPr>
      <p:grpSpPr>
        <a:xfrm>
          <a:off x="0" y="0"/>
          <a:ext cx="0" cy="0"/>
          <a:chOff x="0" y="0"/>
          <a:chExt cx="0" cy="0"/>
        </a:xfrm>
      </p:grpSpPr>
      <p:sp>
        <p:nvSpPr>
          <p:cNvPr id="178" name="Google Shape;178;p24"/>
          <p:cNvSpPr/>
          <p:nvPr/>
        </p:nvSpPr>
        <p:spPr>
          <a:xfrm flipH="1" rot="-4706183">
            <a:off x="13554799" y="268994"/>
            <a:ext cx="3499815" cy="4078174"/>
          </a:xfrm>
          <a:custGeom>
            <a:rect b="b" l="l" r="r" t="t"/>
            <a:pathLst>
              <a:path extrusionOk="0" h="4078174" w="3499815">
                <a:moveTo>
                  <a:pt x="3499815" y="0"/>
                </a:moveTo>
                <a:lnTo>
                  <a:pt x="0" y="0"/>
                </a:lnTo>
                <a:lnTo>
                  <a:pt x="0" y="4078174"/>
                </a:lnTo>
                <a:lnTo>
                  <a:pt x="3499815" y="4078174"/>
                </a:lnTo>
                <a:lnTo>
                  <a:pt x="3499815" y="0"/>
                </a:lnTo>
                <a:close/>
              </a:path>
            </a:pathLst>
          </a:custGeom>
          <a:blipFill rotWithShape="1">
            <a:blip r:embed="rId3">
              <a:alphaModFix/>
            </a:blip>
            <a:stretch>
              <a:fillRect b="0" l="0" r="0" t="0"/>
            </a:stretch>
          </a:blipFill>
          <a:ln>
            <a:noFill/>
          </a:ln>
        </p:spPr>
      </p:sp>
      <p:sp>
        <p:nvSpPr>
          <p:cNvPr id="179" name="Google Shape;179;p24"/>
          <p:cNvSpPr/>
          <p:nvPr/>
        </p:nvSpPr>
        <p:spPr>
          <a:xfrm rot="4595898">
            <a:off x="1938289" y="103432"/>
            <a:ext cx="2446185" cy="5135122"/>
          </a:xfrm>
          <a:custGeom>
            <a:rect b="b" l="l" r="r" t="t"/>
            <a:pathLst>
              <a:path extrusionOk="0" h="5135122" w="2446185">
                <a:moveTo>
                  <a:pt x="0" y="0"/>
                </a:moveTo>
                <a:lnTo>
                  <a:pt x="2446185" y="0"/>
                </a:lnTo>
                <a:lnTo>
                  <a:pt x="2446185" y="5135122"/>
                </a:lnTo>
                <a:lnTo>
                  <a:pt x="0" y="5135122"/>
                </a:lnTo>
                <a:lnTo>
                  <a:pt x="0" y="0"/>
                </a:lnTo>
                <a:close/>
              </a:path>
            </a:pathLst>
          </a:custGeom>
          <a:blipFill rotWithShape="1">
            <a:blip r:embed="rId4">
              <a:alphaModFix/>
            </a:blip>
            <a:stretch>
              <a:fillRect b="0" l="0" r="0" t="0"/>
            </a:stretch>
          </a:blipFill>
          <a:ln>
            <a:noFill/>
          </a:ln>
        </p:spPr>
      </p:sp>
      <p:pic>
        <p:nvPicPr>
          <p:cNvPr id="180" name="Google Shape;180;p24"/>
          <p:cNvPicPr preferRelativeResize="0"/>
          <p:nvPr/>
        </p:nvPicPr>
        <p:blipFill>
          <a:blip r:embed="rId5">
            <a:alphaModFix/>
          </a:blip>
          <a:stretch>
            <a:fillRect/>
          </a:stretch>
        </p:blipFill>
        <p:spPr>
          <a:xfrm>
            <a:off x="380250" y="184950"/>
            <a:ext cx="8386649" cy="9667074"/>
          </a:xfrm>
          <a:prstGeom prst="rect">
            <a:avLst/>
          </a:prstGeom>
          <a:noFill/>
          <a:ln>
            <a:noFill/>
          </a:ln>
        </p:spPr>
      </p:pic>
      <p:pic>
        <p:nvPicPr>
          <p:cNvPr id="181" name="Google Shape;181;p24"/>
          <p:cNvPicPr preferRelativeResize="0"/>
          <p:nvPr/>
        </p:nvPicPr>
        <p:blipFill>
          <a:blip r:embed="rId6">
            <a:alphaModFix/>
          </a:blip>
          <a:stretch>
            <a:fillRect/>
          </a:stretch>
        </p:blipFill>
        <p:spPr>
          <a:xfrm>
            <a:off x="9171975" y="309950"/>
            <a:ext cx="8633951" cy="9667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185" name="Shape 185"/>
        <p:cNvGrpSpPr/>
        <p:nvPr/>
      </p:nvGrpSpPr>
      <p:grpSpPr>
        <a:xfrm>
          <a:off x="0" y="0"/>
          <a:ext cx="0" cy="0"/>
          <a:chOff x="0" y="0"/>
          <a:chExt cx="0" cy="0"/>
        </a:xfrm>
      </p:grpSpPr>
      <p:sp>
        <p:nvSpPr>
          <p:cNvPr id="186" name="Google Shape;186;p25"/>
          <p:cNvSpPr txBox="1"/>
          <p:nvPr/>
        </p:nvSpPr>
        <p:spPr>
          <a:xfrm>
            <a:off x="684226" y="539565"/>
            <a:ext cx="2796778" cy="2941439"/>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7" name="Google Shape;187;p25"/>
          <p:cNvSpPr/>
          <p:nvPr/>
        </p:nvSpPr>
        <p:spPr>
          <a:xfrm rot="3813788">
            <a:off x="1580628" y="112945"/>
            <a:ext cx="3173248" cy="5134959"/>
          </a:xfrm>
          <a:custGeom>
            <a:rect b="b" l="l" r="r" t="t"/>
            <a:pathLst>
              <a:path extrusionOk="0" h="5137400" w="3174756">
                <a:moveTo>
                  <a:pt x="0" y="0"/>
                </a:moveTo>
                <a:lnTo>
                  <a:pt x="3174756" y="0"/>
                </a:lnTo>
                <a:lnTo>
                  <a:pt x="3174756" y="5137400"/>
                </a:lnTo>
                <a:lnTo>
                  <a:pt x="0" y="5137400"/>
                </a:lnTo>
                <a:lnTo>
                  <a:pt x="0" y="0"/>
                </a:lnTo>
                <a:close/>
              </a:path>
            </a:pathLst>
          </a:custGeom>
          <a:blipFill rotWithShape="1">
            <a:blip r:embed="rId3">
              <a:alphaModFix/>
            </a:blip>
            <a:stretch>
              <a:fillRect b="0" l="-23869" r="0" t="0"/>
            </a:stretch>
          </a:blipFill>
          <a:ln>
            <a:noFill/>
          </a:ln>
        </p:spPr>
      </p:sp>
      <p:pic>
        <p:nvPicPr>
          <p:cNvPr id="188" name="Google Shape;188;p25"/>
          <p:cNvPicPr preferRelativeResize="0"/>
          <p:nvPr/>
        </p:nvPicPr>
        <p:blipFill>
          <a:blip r:embed="rId4">
            <a:alphaModFix/>
          </a:blip>
          <a:stretch>
            <a:fillRect/>
          </a:stretch>
        </p:blipFill>
        <p:spPr>
          <a:xfrm>
            <a:off x="512825" y="152400"/>
            <a:ext cx="8662275" cy="9982199"/>
          </a:xfrm>
          <a:prstGeom prst="rect">
            <a:avLst/>
          </a:prstGeom>
          <a:noFill/>
          <a:ln>
            <a:noFill/>
          </a:ln>
        </p:spPr>
      </p:pic>
      <p:pic>
        <p:nvPicPr>
          <p:cNvPr id="189" name="Google Shape;189;p25"/>
          <p:cNvPicPr preferRelativeResize="0"/>
          <p:nvPr/>
        </p:nvPicPr>
        <p:blipFill>
          <a:blip r:embed="rId5">
            <a:alphaModFix/>
          </a:blip>
          <a:stretch>
            <a:fillRect/>
          </a:stretch>
        </p:blipFill>
        <p:spPr>
          <a:xfrm>
            <a:off x="9327500" y="152400"/>
            <a:ext cx="7934125" cy="727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193" name="Shape 193"/>
        <p:cNvGrpSpPr/>
        <p:nvPr/>
      </p:nvGrpSpPr>
      <p:grpSpPr>
        <a:xfrm>
          <a:off x="0" y="0"/>
          <a:ext cx="0" cy="0"/>
          <a:chOff x="0" y="0"/>
          <a:chExt cx="0" cy="0"/>
        </a:xfrm>
      </p:grpSpPr>
      <p:sp>
        <p:nvSpPr>
          <p:cNvPr id="194" name="Google Shape;194;p26"/>
          <p:cNvSpPr/>
          <p:nvPr/>
        </p:nvSpPr>
        <p:spPr>
          <a:xfrm>
            <a:off x="14661778" y="3821020"/>
            <a:ext cx="2963208" cy="5926415"/>
          </a:xfrm>
          <a:custGeom>
            <a:rect b="b" l="l" r="r" t="t"/>
            <a:pathLst>
              <a:path extrusionOk="0" h="5926415" w="2963208">
                <a:moveTo>
                  <a:pt x="0" y="0"/>
                </a:moveTo>
                <a:lnTo>
                  <a:pt x="2963208" y="0"/>
                </a:lnTo>
                <a:lnTo>
                  <a:pt x="2963208" y="5926415"/>
                </a:lnTo>
                <a:lnTo>
                  <a:pt x="0" y="5926415"/>
                </a:lnTo>
                <a:lnTo>
                  <a:pt x="0" y="0"/>
                </a:lnTo>
                <a:close/>
              </a:path>
            </a:pathLst>
          </a:custGeom>
          <a:blipFill rotWithShape="1">
            <a:blip r:embed="rId3">
              <a:alphaModFix/>
            </a:blip>
            <a:stretch>
              <a:fillRect b="0" l="0" r="0" t="0"/>
            </a:stretch>
          </a:blipFill>
          <a:ln>
            <a:noFill/>
          </a:ln>
        </p:spPr>
      </p:sp>
      <p:sp>
        <p:nvSpPr>
          <p:cNvPr id="195" name="Google Shape;195;p26"/>
          <p:cNvSpPr/>
          <p:nvPr/>
        </p:nvSpPr>
        <p:spPr>
          <a:xfrm flipH="1">
            <a:off x="825315" y="6375152"/>
            <a:ext cx="3763135" cy="3312605"/>
          </a:xfrm>
          <a:custGeom>
            <a:rect b="b" l="l" r="r" t="t"/>
            <a:pathLst>
              <a:path extrusionOk="0" h="3312605" w="3763135">
                <a:moveTo>
                  <a:pt x="3763135" y="0"/>
                </a:moveTo>
                <a:lnTo>
                  <a:pt x="0" y="0"/>
                </a:lnTo>
                <a:lnTo>
                  <a:pt x="0" y="3312605"/>
                </a:lnTo>
                <a:lnTo>
                  <a:pt x="3763135" y="3312605"/>
                </a:lnTo>
                <a:lnTo>
                  <a:pt x="3763135" y="0"/>
                </a:lnTo>
                <a:close/>
              </a:path>
            </a:pathLst>
          </a:custGeom>
          <a:blipFill rotWithShape="1">
            <a:blip r:embed="rId3">
              <a:alphaModFix/>
            </a:blip>
            <a:stretch>
              <a:fillRect b="-127190" l="0" r="0" t="0"/>
            </a:stretch>
          </a:blipFill>
          <a:ln>
            <a:noFill/>
          </a:ln>
        </p:spPr>
      </p:sp>
      <p:pic>
        <p:nvPicPr>
          <p:cNvPr id="196" name="Google Shape;196;p26"/>
          <p:cNvPicPr preferRelativeResize="0"/>
          <p:nvPr/>
        </p:nvPicPr>
        <p:blipFill rotWithShape="1">
          <a:blip r:embed="rId4">
            <a:alphaModFix/>
          </a:blip>
          <a:srcRect b="0" l="0" r="-4482" t="0"/>
          <a:stretch/>
        </p:blipFill>
        <p:spPr>
          <a:xfrm>
            <a:off x="514300" y="291975"/>
            <a:ext cx="7253775" cy="9703050"/>
          </a:xfrm>
          <a:prstGeom prst="rect">
            <a:avLst/>
          </a:prstGeom>
          <a:noFill/>
          <a:ln>
            <a:noFill/>
          </a:ln>
        </p:spPr>
      </p:pic>
      <p:pic>
        <p:nvPicPr>
          <p:cNvPr id="197" name="Google Shape;197;p26"/>
          <p:cNvPicPr preferRelativeResize="0"/>
          <p:nvPr/>
        </p:nvPicPr>
        <p:blipFill rotWithShape="1">
          <a:blip r:embed="rId5">
            <a:alphaModFix/>
          </a:blip>
          <a:srcRect b="0" l="0" r="6384" t="0"/>
          <a:stretch/>
        </p:blipFill>
        <p:spPr>
          <a:xfrm>
            <a:off x="7900250" y="2177150"/>
            <a:ext cx="10097900" cy="7279125"/>
          </a:xfrm>
          <a:prstGeom prst="rect">
            <a:avLst/>
          </a:prstGeom>
          <a:noFill/>
          <a:ln>
            <a:noFill/>
          </a:ln>
        </p:spPr>
      </p:pic>
      <p:sp>
        <p:nvSpPr>
          <p:cNvPr id="198" name="Google Shape;198;p26"/>
          <p:cNvSpPr txBox="1"/>
          <p:nvPr/>
        </p:nvSpPr>
        <p:spPr>
          <a:xfrm>
            <a:off x="8203150" y="602625"/>
            <a:ext cx="9194700" cy="11274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US" sz="2700">
                <a:latin typeface="Calibri"/>
                <a:ea typeface="Calibri"/>
                <a:cs typeface="Calibri"/>
                <a:sym typeface="Calibri"/>
              </a:rPr>
              <a:t>The menu is displayed initially and the user books a room for eight people. Therefore, a minimum of 2 rooms is needed.</a:t>
            </a:r>
            <a:endParaRPr sz="2700">
              <a:latin typeface="Calibri"/>
              <a:ea typeface="Calibri"/>
              <a:cs typeface="Calibri"/>
              <a:sym typeface="Calibri"/>
            </a:endParaRPr>
          </a:p>
          <a:p>
            <a:pPr indent="0" lvl="0" marL="0" rtl="0" algn="l">
              <a:spcBef>
                <a:spcPts val="800"/>
              </a:spcBef>
              <a:spcAft>
                <a:spcPts val="0"/>
              </a:spcAft>
              <a:buNone/>
            </a:pPr>
            <a:r>
              <a:t/>
            </a:r>
            <a:endParaRPr sz="30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202" name="Shape 202"/>
        <p:cNvGrpSpPr/>
        <p:nvPr/>
      </p:nvGrpSpPr>
      <p:grpSpPr>
        <a:xfrm>
          <a:off x="0" y="0"/>
          <a:ext cx="0" cy="0"/>
          <a:chOff x="0" y="0"/>
          <a:chExt cx="0" cy="0"/>
        </a:xfrm>
      </p:grpSpPr>
      <p:sp>
        <p:nvSpPr>
          <p:cNvPr id="203" name="Google Shape;203;p27"/>
          <p:cNvSpPr/>
          <p:nvPr/>
        </p:nvSpPr>
        <p:spPr>
          <a:xfrm rot="1508909">
            <a:off x="931740" y="1050839"/>
            <a:ext cx="3097816" cy="4227789"/>
          </a:xfrm>
          <a:custGeom>
            <a:rect b="b" l="l" r="r" t="t"/>
            <a:pathLst>
              <a:path extrusionOk="0" h="4227789" w="3097816">
                <a:moveTo>
                  <a:pt x="0" y="0"/>
                </a:moveTo>
                <a:lnTo>
                  <a:pt x="3097816" y="0"/>
                </a:lnTo>
                <a:lnTo>
                  <a:pt x="3097816" y="4227789"/>
                </a:lnTo>
                <a:lnTo>
                  <a:pt x="0" y="4227789"/>
                </a:lnTo>
                <a:lnTo>
                  <a:pt x="0" y="0"/>
                </a:lnTo>
                <a:close/>
              </a:path>
            </a:pathLst>
          </a:custGeom>
          <a:blipFill rotWithShape="1">
            <a:blip r:embed="rId3">
              <a:alphaModFix/>
            </a:blip>
            <a:stretch>
              <a:fillRect b="0" l="0" r="0" t="0"/>
            </a:stretch>
          </a:blipFill>
          <a:ln>
            <a:noFill/>
          </a:ln>
        </p:spPr>
      </p:sp>
      <p:sp>
        <p:nvSpPr>
          <p:cNvPr id="204" name="Google Shape;204;p27"/>
          <p:cNvSpPr/>
          <p:nvPr/>
        </p:nvSpPr>
        <p:spPr>
          <a:xfrm rot="-5400000">
            <a:off x="14475579" y="824079"/>
            <a:ext cx="3102293" cy="3315130"/>
          </a:xfrm>
          <a:custGeom>
            <a:rect b="b" l="l" r="r" t="t"/>
            <a:pathLst>
              <a:path extrusionOk="0" h="3315130" w="3102293">
                <a:moveTo>
                  <a:pt x="0" y="0"/>
                </a:moveTo>
                <a:lnTo>
                  <a:pt x="3102292" y="0"/>
                </a:lnTo>
                <a:lnTo>
                  <a:pt x="3102292" y="3315129"/>
                </a:lnTo>
                <a:lnTo>
                  <a:pt x="0" y="3315129"/>
                </a:lnTo>
                <a:lnTo>
                  <a:pt x="0" y="0"/>
                </a:lnTo>
                <a:close/>
              </a:path>
            </a:pathLst>
          </a:custGeom>
          <a:blipFill rotWithShape="1">
            <a:blip r:embed="rId4">
              <a:alphaModFix/>
            </a:blip>
            <a:stretch>
              <a:fillRect b="-51377" l="0" r="0" t="0"/>
            </a:stretch>
          </a:blipFill>
          <a:ln>
            <a:noFill/>
          </a:ln>
        </p:spPr>
      </p:sp>
      <p:pic>
        <p:nvPicPr>
          <p:cNvPr id="205" name="Google Shape;205;p27"/>
          <p:cNvPicPr preferRelativeResize="0"/>
          <p:nvPr/>
        </p:nvPicPr>
        <p:blipFill>
          <a:blip r:embed="rId5">
            <a:alphaModFix/>
          </a:blip>
          <a:stretch>
            <a:fillRect/>
          </a:stretch>
        </p:blipFill>
        <p:spPr>
          <a:xfrm>
            <a:off x="1870375" y="1825825"/>
            <a:ext cx="13295750" cy="8220350"/>
          </a:xfrm>
          <a:prstGeom prst="rect">
            <a:avLst/>
          </a:prstGeom>
          <a:noFill/>
          <a:ln>
            <a:noFill/>
          </a:ln>
        </p:spPr>
      </p:pic>
      <p:sp>
        <p:nvSpPr>
          <p:cNvPr id="206" name="Google Shape;206;p27"/>
          <p:cNvSpPr txBox="1"/>
          <p:nvPr/>
        </p:nvSpPr>
        <p:spPr>
          <a:xfrm>
            <a:off x="3963400" y="1024250"/>
            <a:ext cx="9618900" cy="5343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US" sz="2500">
                <a:latin typeface="Calibri"/>
                <a:ea typeface="Calibri"/>
                <a:cs typeface="Calibri"/>
                <a:sym typeface="Calibri"/>
              </a:rPr>
              <a:t>A database is created and an output is displayed in the CSV file.</a:t>
            </a:r>
            <a:endParaRPr sz="2500">
              <a:latin typeface="Calibri"/>
              <a:ea typeface="Calibri"/>
              <a:cs typeface="Calibri"/>
              <a:sym typeface="Calibri"/>
            </a:endParaRPr>
          </a:p>
          <a:p>
            <a:pPr indent="0" lvl="0" marL="0" rtl="0" algn="l">
              <a:spcBef>
                <a:spcPts val="80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210" name="Shape 210"/>
        <p:cNvGrpSpPr/>
        <p:nvPr/>
      </p:nvGrpSpPr>
      <p:grpSpPr>
        <a:xfrm>
          <a:off x="0" y="0"/>
          <a:ext cx="0" cy="0"/>
          <a:chOff x="0" y="0"/>
          <a:chExt cx="0" cy="0"/>
        </a:xfrm>
      </p:grpSpPr>
      <p:sp>
        <p:nvSpPr>
          <p:cNvPr id="211" name="Google Shape;211;p28"/>
          <p:cNvSpPr/>
          <p:nvPr/>
        </p:nvSpPr>
        <p:spPr>
          <a:xfrm flipH="1" rot="723203">
            <a:off x="-412293" y="440316"/>
            <a:ext cx="4629355" cy="3871381"/>
          </a:xfrm>
          <a:custGeom>
            <a:rect b="b" l="l" r="r" t="t"/>
            <a:pathLst>
              <a:path extrusionOk="0" h="1503587" w="1914289">
                <a:moveTo>
                  <a:pt x="1914288" y="0"/>
                </a:moveTo>
                <a:lnTo>
                  <a:pt x="0" y="0"/>
                </a:lnTo>
                <a:lnTo>
                  <a:pt x="0" y="1503586"/>
                </a:lnTo>
                <a:lnTo>
                  <a:pt x="1914288" y="1503586"/>
                </a:lnTo>
                <a:lnTo>
                  <a:pt x="1914288" y="0"/>
                </a:lnTo>
                <a:close/>
              </a:path>
            </a:pathLst>
          </a:custGeom>
          <a:blipFill rotWithShape="1">
            <a:blip r:embed="rId3">
              <a:alphaModFix/>
            </a:blip>
            <a:stretch>
              <a:fillRect b="0" l="0" r="0" t="0"/>
            </a:stretch>
          </a:blipFill>
          <a:ln>
            <a:noFill/>
          </a:ln>
        </p:spPr>
      </p:sp>
      <p:sp>
        <p:nvSpPr>
          <p:cNvPr id="212" name="Google Shape;212;p28"/>
          <p:cNvSpPr/>
          <p:nvPr/>
        </p:nvSpPr>
        <p:spPr>
          <a:xfrm rot="2330562">
            <a:off x="14702071" y="6443837"/>
            <a:ext cx="4288012" cy="4118841"/>
          </a:xfrm>
          <a:custGeom>
            <a:rect b="b" l="l" r="r" t="t"/>
            <a:pathLst>
              <a:path extrusionOk="0" h="2154688" w="1845197">
                <a:moveTo>
                  <a:pt x="0" y="0"/>
                </a:moveTo>
                <a:lnTo>
                  <a:pt x="1845196" y="0"/>
                </a:lnTo>
                <a:lnTo>
                  <a:pt x="1845196" y="2154688"/>
                </a:lnTo>
                <a:lnTo>
                  <a:pt x="0" y="2154688"/>
                </a:lnTo>
                <a:lnTo>
                  <a:pt x="0" y="0"/>
                </a:lnTo>
                <a:close/>
              </a:path>
            </a:pathLst>
          </a:custGeom>
          <a:blipFill rotWithShape="1">
            <a:blip r:embed="rId4">
              <a:alphaModFix/>
            </a:blip>
            <a:stretch>
              <a:fillRect b="0" l="0" r="0" t="0"/>
            </a:stretch>
          </a:blipFill>
          <a:ln>
            <a:noFill/>
          </a:ln>
        </p:spPr>
      </p:sp>
      <p:pic>
        <p:nvPicPr>
          <p:cNvPr id="213" name="Google Shape;213;p28"/>
          <p:cNvPicPr preferRelativeResize="0"/>
          <p:nvPr/>
        </p:nvPicPr>
        <p:blipFill>
          <a:blip r:embed="rId5">
            <a:alphaModFix/>
          </a:blip>
          <a:stretch>
            <a:fillRect/>
          </a:stretch>
        </p:blipFill>
        <p:spPr>
          <a:xfrm>
            <a:off x="1137550" y="389688"/>
            <a:ext cx="16196675" cy="4362322"/>
          </a:xfrm>
          <a:prstGeom prst="rect">
            <a:avLst/>
          </a:prstGeom>
          <a:noFill/>
          <a:ln>
            <a:noFill/>
          </a:ln>
        </p:spPr>
      </p:pic>
      <p:pic>
        <p:nvPicPr>
          <p:cNvPr id="214" name="Google Shape;214;p28"/>
          <p:cNvPicPr preferRelativeResize="0"/>
          <p:nvPr/>
        </p:nvPicPr>
        <p:blipFill>
          <a:blip r:embed="rId6">
            <a:alphaModFix/>
          </a:blip>
          <a:stretch>
            <a:fillRect/>
          </a:stretch>
        </p:blipFill>
        <p:spPr>
          <a:xfrm>
            <a:off x="1049675" y="5737150"/>
            <a:ext cx="16372425" cy="4215500"/>
          </a:xfrm>
          <a:prstGeom prst="rect">
            <a:avLst/>
          </a:prstGeom>
          <a:noFill/>
          <a:ln>
            <a:noFill/>
          </a:ln>
        </p:spPr>
      </p:pic>
      <p:sp>
        <p:nvSpPr>
          <p:cNvPr id="215" name="Google Shape;215;p28"/>
          <p:cNvSpPr txBox="1"/>
          <p:nvPr/>
        </p:nvSpPr>
        <p:spPr>
          <a:xfrm>
            <a:off x="3635050" y="4937450"/>
            <a:ext cx="11194200" cy="5403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US" sz="2500">
                <a:latin typeface="Calibri"/>
                <a:ea typeface="Calibri"/>
                <a:cs typeface="Calibri"/>
                <a:sym typeface="Calibri"/>
              </a:rPr>
              <a:t>If the user wishes to delete a room booking ( here room number 10 on the fifth floor) </a:t>
            </a:r>
            <a:endParaRPr sz="2500">
              <a:latin typeface="Calibri"/>
              <a:ea typeface="Calibri"/>
              <a:cs typeface="Calibri"/>
              <a:sym typeface="Calibri"/>
            </a:endParaRPr>
          </a:p>
          <a:p>
            <a:pPr indent="0" lvl="0" marL="0" rtl="0" algn="l">
              <a:lnSpc>
                <a:spcPct val="107916"/>
              </a:lnSpc>
              <a:spcBef>
                <a:spcPts val="800"/>
              </a:spcBef>
              <a:spcAft>
                <a:spcPts val="800"/>
              </a:spcAft>
              <a:buNone/>
            </a:pPr>
            <a:r>
              <a:t/>
            </a:r>
            <a:endParaRPr sz="23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219" name="Shape 219"/>
        <p:cNvGrpSpPr/>
        <p:nvPr/>
      </p:nvGrpSpPr>
      <p:grpSpPr>
        <a:xfrm>
          <a:off x="0" y="0"/>
          <a:ext cx="0" cy="0"/>
          <a:chOff x="0" y="0"/>
          <a:chExt cx="0" cy="0"/>
        </a:xfrm>
      </p:grpSpPr>
      <p:sp>
        <p:nvSpPr>
          <p:cNvPr id="220" name="Google Shape;220;p29"/>
          <p:cNvSpPr txBox="1"/>
          <p:nvPr/>
        </p:nvSpPr>
        <p:spPr>
          <a:xfrm>
            <a:off x="334327" y="539528"/>
            <a:ext cx="2796417" cy="2941079"/>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1" name="Google Shape;221;p29"/>
          <p:cNvSpPr/>
          <p:nvPr/>
        </p:nvSpPr>
        <p:spPr>
          <a:xfrm rot="6966986">
            <a:off x="15089" y="-1813157"/>
            <a:ext cx="2769396" cy="6651388"/>
          </a:xfrm>
          <a:custGeom>
            <a:rect b="b" l="l" r="r" t="t"/>
            <a:pathLst>
              <a:path extrusionOk="0" h="6654362" w="2770634">
                <a:moveTo>
                  <a:pt x="0" y="0"/>
                </a:moveTo>
                <a:lnTo>
                  <a:pt x="2770635" y="0"/>
                </a:lnTo>
                <a:lnTo>
                  <a:pt x="2770635" y="6654362"/>
                </a:lnTo>
                <a:lnTo>
                  <a:pt x="0" y="6654362"/>
                </a:lnTo>
                <a:lnTo>
                  <a:pt x="0" y="0"/>
                </a:lnTo>
                <a:close/>
              </a:path>
            </a:pathLst>
          </a:custGeom>
          <a:blipFill rotWithShape="1">
            <a:blip r:embed="rId3">
              <a:alphaModFix/>
            </a:blip>
            <a:stretch>
              <a:fillRect b="0" l="0" r="0" t="0"/>
            </a:stretch>
          </a:blipFill>
          <a:ln>
            <a:noFill/>
          </a:ln>
        </p:spPr>
      </p:sp>
      <p:sp>
        <p:nvSpPr>
          <p:cNvPr id="222" name="Google Shape;222;p29"/>
          <p:cNvSpPr/>
          <p:nvPr/>
        </p:nvSpPr>
        <p:spPr>
          <a:xfrm flipH="1" rot="-5400000">
            <a:off x="13488153" y="4508403"/>
            <a:ext cx="5818232" cy="8570274"/>
          </a:xfrm>
          <a:custGeom>
            <a:rect b="b" l="l" r="r" t="t"/>
            <a:pathLst>
              <a:path extrusionOk="0" h="1681270" w="1442835">
                <a:moveTo>
                  <a:pt x="1442835" y="0"/>
                </a:moveTo>
                <a:lnTo>
                  <a:pt x="0" y="0"/>
                </a:lnTo>
                <a:lnTo>
                  <a:pt x="0" y="1681269"/>
                </a:lnTo>
                <a:lnTo>
                  <a:pt x="1442835" y="1681269"/>
                </a:lnTo>
                <a:lnTo>
                  <a:pt x="1442835" y="0"/>
                </a:lnTo>
                <a:close/>
              </a:path>
            </a:pathLst>
          </a:custGeom>
          <a:blipFill rotWithShape="1">
            <a:blip r:embed="rId4">
              <a:alphaModFix/>
            </a:blip>
            <a:stretch>
              <a:fillRect b="0" l="0" r="0" t="0"/>
            </a:stretch>
          </a:blipFill>
          <a:ln>
            <a:noFill/>
          </a:ln>
        </p:spPr>
      </p:sp>
      <p:pic>
        <p:nvPicPr>
          <p:cNvPr id="223" name="Google Shape;223;p29"/>
          <p:cNvPicPr preferRelativeResize="0"/>
          <p:nvPr/>
        </p:nvPicPr>
        <p:blipFill>
          <a:blip r:embed="rId5">
            <a:alphaModFix/>
          </a:blip>
          <a:stretch>
            <a:fillRect/>
          </a:stretch>
        </p:blipFill>
        <p:spPr>
          <a:xfrm>
            <a:off x="2407050" y="111900"/>
            <a:ext cx="12541376" cy="4505750"/>
          </a:xfrm>
          <a:prstGeom prst="rect">
            <a:avLst/>
          </a:prstGeom>
          <a:noFill/>
          <a:ln>
            <a:noFill/>
          </a:ln>
        </p:spPr>
      </p:pic>
      <p:pic>
        <p:nvPicPr>
          <p:cNvPr id="224" name="Google Shape;224;p29"/>
          <p:cNvPicPr preferRelativeResize="0"/>
          <p:nvPr/>
        </p:nvPicPr>
        <p:blipFill>
          <a:blip r:embed="rId6">
            <a:alphaModFix/>
          </a:blip>
          <a:stretch>
            <a:fillRect/>
          </a:stretch>
        </p:blipFill>
        <p:spPr>
          <a:xfrm>
            <a:off x="2407050" y="5435350"/>
            <a:ext cx="12541376" cy="4505750"/>
          </a:xfrm>
          <a:prstGeom prst="rect">
            <a:avLst/>
          </a:prstGeom>
          <a:noFill/>
          <a:ln>
            <a:noFill/>
          </a:ln>
        </p:spPr>
      </p:pic>
      <p:sp>
        <p:nvSpPr>
          <p:cNvPr id="225" name="Google Shape;225;p29"/>
          <p:cNvSpPr txBox="1"/>
          <p:nvPr/>
        </p:nvSpPr>
        <p:spPr>
          <a:xfrm>
            <a:off x="2827800" y="4764975"/>
            <a:ext cx="11667600" cy="495300"/>
          </a:xfrm>
          <a:prstGeom prst="rect">
            <a:avLst/>
          </a:prstGeom>
          <a:noFill/>
          <a:ln>
            <a:noFill/>
          </a:ln>
        </p:spPr>
        <p:txBody>
          <a:bodyPr anchorCtr="0" anchor="t" bIns="91425" lIns="91425" spcFirstLastPara="1" rIns="91425" wrap="square" tIns="91425">
            <a:noAutofit/>
          </a:bodyPr>
          <a:lstStyle/>
          <a:p>
            <a:pPr indent="0" lvl="0" marL="0" rtl="0" algn="ctr">
              <a:lnSpc>
                <a:spcPct val="107916"/>
              </a:lnSpc>
              <a:spcBef>
                <a:spcPts val="0"/>
              </a:spcBef>
              <a:spcAft>
                <a:spcPts val="0"/>
              </a:spcAft>
              <a:buNone/>
            </a:pPr>
            <a:r>
              <a:rPr lang="en-US" sz="2500">
                <a:latin typeface="Calibri"/>
                <a:ea typeface="Calibri"/>
                <a:cs typeface="Calibri"/>
                <a:sym typeface="Calibri"/>
              </a:rPr>
              <a:t>Thus, the 10th room on the 5th floor gets deleted.</a:t>
            </a:r>
            <a:endParaRPr sz="2500">
              <a:latin typeface="Calibri"/>
              <a:ea typeface="Calibri"/>
              <a:cs typeface="Calibri"/>
              <a:sym typeface="Calibri"/>
            </a:endParaRPr>
          </a:p>
          <a:p>
            <a:pPr indent="0" lvl="0" marL="0" rtl="0" algn="l">
              <a:spcBef>
                <a:spcPts val="800"/>
              </a:spcBef>
              <a:spcAft>
                <a:spcPts val="0"/>
              </a:spcAft>
              <a:buNone/>
            </a:pPr>
            <a:r>
              <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229" name="Shape 229"/>
        <p:cNvGrpSpPr/>
        <p:nvPr/>
      </p:nvGrpSpPr>
      <p:grpSpPr>
        <a:xfrm>
          <a:off x="0" y="0"/>
          <a:ext cx="0" cy="0"/>
          <a:chOff x="0" y="0"/>
          <a:chExt cx="0" cy="0"/>
        </a:xfrm>
      </p:grpSpPr>
      <p:sp>
        <p:nvSpPr>
          <p:cNvPr id="230" name="Google Shape;230;p30"/>
          <p:cNvSpPr/>
          <p:nvPr/>
        </p:nvSpPr>
        <p:spPr>
          <a:xfrm flipH="1" rot="-5400000">
            <a:off x="10156644" y="-7745475"/>
            <a:ext cx="2040155" cy="2040155"/>
          </a:xfrm>
          <a:custGeom>
            <a:rect b="b" l="l" r="r" t="t"/>
            <a:pathLst>
              <a:path extrusionOk="0" h="2040155" w="2040155">
                <a:moveTo>
                  <a:pt x="0" y="2040155"/>
                </a:moveTo>
                <a:lnTo>
                  <a:pt x="2040154" y="2040155"/>
                </a:lnTo>
                <a:lnTo>
                  <a:pt x="2040154" y="0"/>
                </a:lnTo>
                <a:lnTo>
                  <a:pt x="0" y="0"/>
                </a:lnTo>
                <a:lnTo>
                  <a:pt x="0" y="2040155"/>
                </a:lnTo>
                <a:close/>
              </a:path>
            </a:pathLst>
          </a:custGeom>
          <a:blipFill rotWithShape="1">
            <a:blip r:embed="rId3">
              <a:alphaModFix/>
            </a:blip>
            <a:stretch>
              <a:fillRect b="0" l="0" r="0" t="0"/>
            </a:stretch>
          </a:blipFill>
          <a:ln>
            <a:noFill/>
          </a:ln>
        </p:spPr>
      </p:sp>
      <p:sp>
        <p:nvSpPr>
          <p:cNvPr id="231" name="Google Shape;231;p30"/>
          <p:cNvSpPr/>
          <p:nvPr/>
        </p:nvSpPr>
        <p:spPr>
          <a:xfrm flipH="1" rot="10800000">
            <a:off x="2341006" y="-3552980"/>
            <a:ext cx="2040155" cy="2040155"/>
          </a:xfrm>
          <a:custGeom>
            <a:rect b="b" l="l" r="r" t="t"/>
            <a:pathLst>
              <a:path extrusionOk="0" h="2040155" w="2040155">
                <a:moveTo>
                  <a:pt x="0" y="2040155"/>
                </a:moveTo>
                <a:lnTo>
                  <a:pt x="2040155" y="2040155"/>
                </a:lnTo>
                <a:lnTo>
                  <a:pt x="2040155" y="0"/>
                </a:lnTo>
                <a:lnTo>
                  <a:pt x="0" y="0"/>
                </a:lnTo>
                <a:lnTo>
                  <a:pt x="0" y="2040155"/>
                </a:lnTo>
                <a:close/>
              </a:path>
            </a:pathLst>
          </a:custGeom>
          <a:blipFill rotWithShape="1">
            <a:blip r:embed="rId3">
              <a:alphaModFix/>
            </a:blip>
            <a:stretch>
              <a:fillRect b="0" l="0" r="0" t="0"/>
            </a:stretch>
          </a:blipFill>
          <a:ln>
            <a:noFill/>
          </a:ln>
        </p:spPr>
      </p:sp>
      <p:sp>
        <p:nvSpPr>
          <p:cNvPr id="232" name="Google Shape;232;p30"/>
          <p:cNvSpPr/>
          <p:nvPr/>
        </p:nvSpPr>
        <p:spPr>
          <a:xfrm rot="5400000">
            <a:off x="703857" y="831358"/>
            <a:ext cx="2676008" cy="2948630"/>
          </a:xfrm>
          <a:custGeom>
            <a:rect b="b" l="l" r="r" t="t"/>
            <a:pathLst>
              <a:path extrusionOk="0" h="2948630" w="2676008">
                <a:moveTo>
                  <a:pt x="0" y="0"/>
                </a:moveTo>
                <a:lnTo>
                  <a:pt x="2676008" y="0"/>
                </a:lnTo>
                <a:lnTo>
                  <a:pt x="2676008" y="2948630"/>
                </a:lnTo>
                <a:lnTo>
                  <a:pt x="0" y="2948630"/>
                </a:lnTo>
                <a:lnTo>
                  <a:pt x="0" y="0"/>
                </a:lnTo>
                <a:close/>
              </a:path>
            </a:pathLst>
          </a:custGeom>
          <a:blipFill rotWithShape="1">
            <a:blip r:embed="rId4">
              <a:alphaModFix/>
            </a:blip>
            <a:stretch>
              <a:fillRect b="-11167" l="0" r="0" t="0"/>
            </a:stretch>
          </a:blipFill>
          <a:ln>
            <a:noFill/>
          </a:ln>
        </p:spPr>
      </p:sp>
      <p:pic>
        <p:nvPicPr>
          <p:cNvPr id="233" name="Google Shape;233;p30"/>
          <p:cNvPicPr preferRelativeResize="0"/>
          <p:nvPr/>
        </p:nvPicPr>
        <p:blipFill rotWithShape="1">
          <a:blip r:embed="rId5">
            <a:alphaModFix/>
          </a:blip>
          <a:srcRect b="0" l="0" r="7355" t="0"/>
          <a:stretch/>
        </p:blipFill>
        <p:spPr>
          <a:xfrm>
            <a:off x="213825" y="1395225"/>
            <a:ext cx="8644425" cy="6866525"/>
          </a:xfrm>
          <a:prstGeom prst="rect">
            <a:avLst/>
          </a:prstGeom>
          <a:noFill/>
          <a:ln>
            <a:noFill/>
          </a:ln>
        </p:spPr>
      </p:pic>
      <p:pic>
        <p:nvPicPr>
          <p:cNvPr id="234" name="Google Shape;234;p30"/>
          <p:cNvPicPr preferRelativeResize="0"/>
          <p:nvPr/>
        </p:nvPicPr>
        <p:blipFill>
          <a:blip r:embed="rId6">
            <a:alphaModFix/>
          </a:blip>
          <a:stretch>
            <a:fillRect/>
          </a:stretch>
        </p:blipFill>
        <p:spPr>
          <a:xfrm>
            <a:off x="8964775" y="1395225"/>
            <a:ext cx="9016125" cy="6866525"/>
          </a:xfrm>
          <a:prstGeom prst="rect">
            <a:avLst/>
          </a:prstGeom>
          <a:noFill/>
          <a:ln>
            <a:noFill/>
          </a:ln>
        </p:spPr>
      </p:pic>
      <p:sp>
        <p:nvSpPr>
          <p:cNvPr id="235" name="Google Shape;235;p30"/>
          <p:cNvSpPr txBox="1"/>
          <p:nvPr/>
        </p:nvSpPr>
        <p:spPr>
          <a:xfrm>
            <a:off x="2002200" y="485975"/>
            <a:ext cx="4587600" cy="5832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800"/>
              </a:spcAft>
              <a:buNone/>
            </a:pPr>
            <a:r>
              <a:rPr lang="en-US" sz="2600">
                <a:latin typeface="Calibri"/>
                <a:ea typeface="Calibri"/>
                <a:cs typeface="Calibri"/>
                <a:sym typeface="Calibri"/>
              </a:rPr>
              <a:t>Searching for a booked room:  </a:t>
            </a:r>
            <a:endParaRPr sz="2900">
              <a:latin typeface="Roboto"/>
              <a:ea typeface="Roboto"/>
              <a:cs typeface="Roboto"/>
              <a:sym typeface="Roboto"/>
            </a:endParaRPr>
          </a:p>
        </p:txBody>
      </p:sp>
      <p:sp>
        <p:nvSpPr>
          <p:cNvPr id="236" name="Google Shape;236;p30"/>
          <p:cNvSpPr txBox="1"/>
          <p:nvPr/>
        </p:nvSpPr>
        <p:spPr>
          <a:xfrm>
            <a:off x="8964775" y="485975"/>
            <a:ext cx="7931100" cy="9525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US" sz="2500">
                <a:latin typeface="Calibri"/>
                <a:ea typeface="Calibri"/>
                <a:cs typeface="Calibri"/>
                <a:sym typeface="Calibri"/>
              </a:rPr>
              <a:t>Showing no vacancy for an already booked room:</a:t>
            </a:r>
            <a:endParaRPr sz="2500">
              <a:latin typeface="Calibri"/>
              <a:ea typeface="Calibri"/>
              <a:cs typeface="Calibri"/>
              <a:sym typeface="Calibri"/>
            </a:endParaRPr>
          </a:p>
          <a:p>
            <a:pPr indent="0" lvl="0" marL="0" rtl="0" algn="l">
              <a:spcBef>
                <a:spcPts val="800"/>
              </a:spcBef>
              <a:spcAft>
                <a:spcPts val="0"/>
              </a:spcAft>
              <a:buNone/>
            </a:pPr>
            <a:r>
              <a:t/>
            </a:r>
            <a:endParaRPr sz="24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61D"/>
        </a:solidFill>
      </p:bgPr>
    </p:bg>
    <p:spTree>
      <p:nvGrpSpPr>
        <p:cNvPr id="240" name="Shape 240"/>
        <p:cNvGrpSpPr/>
        <p:nvPr/>
      </p:nvGrpSpPr>
      <p:grpSpPr>
        <a:xfrm>
          <a:off x="0" y="0"/>
          <a:ext cx="0" cy="0"/>
          <a:chOff x="0" y="0"/>
          <a:chExt cx="0" cy="0"/>
        </a:xfrm>
      </p:grpSpPr>
      <p:sp>
        <p:nvSpPr>
          <p:cNvPr id="241" name="Google Shape;241;p31"/>
          <p:cNvSpPr/>
          <p:nvPr/>
        </p:nvSpPr>
        <p:spPr>
          <a:xfrm rot="-7806252">
            <a:off x="7894306" y="-1356336"/>
            <a:ext cx="2656699" cy="5577041"/>
          </a:xfrm>
          <a:custGeom>
            <a:rect b="b" l="l" r="r" t="t"/>
            <a:pathLst>
              <a:path extrusionOk="0" h="5577041" w="2656699">
                <a:moveTo>
                  <a:pt x="0" y="0"/>
                </a:moveTo>
                <a:lnTo>
                  <a:pt x="2656700" y="0"/>
                </a:lnTo>
                <a:lnTo>
                  <a:pt x="2656700" y="5577041"/>
                </a:lnTo>
                <a:lnTo>
                  <a:pt x="0" y="5577041"/>
                </a:lnTo>
                <a:lnTo>
                  <a:pt x="0" y="0"/>
                </a:lnTo>
                <a:close/>
              </a:path>
            </a:pathLst>
          </a:custGeom>
          <a:blipFill rotWithShape="1">
            <a:blip r:embed="rId3">
              <a:alphaModFix/>
            </a:blip>
            <a:stretch>
              <a:fillRect b="0" l="0" r="0" t="0"/>
            </a:stretch>
          </a:blipFill>
          <a:ln>
            <a:noFill/>
          </a:ln>
        </p:spPr>
      </p:sp>
      <p:sp>
        <p:nvSpPr>
          <p:cNvPr id="242" name="Google Shape;242;p31"/>
          <p:cNvSpPr/>
          <p:nvPr/>
        </p:nvSpPr>
        <p:spPr>
          <a:xfrm>
            <a:off x="748095" y="715794"/>
            <a:ext cx="2779618" cy="8229600"/>
          </a:xfrm>
          <a:custGeom>
            <a:rect b="b" l="l" r="r" t="t"/>
            <a:pathLst>
              <a:path extrusionOk="0" h="8229600" w="2779618">
                <a:moveTo>
                  <a:pt x="0" y="0"/>
                </a:moveTo>
                <a:lnTo>
                  <a:pt x="2779618" y="0"/>
                </a:lnTo>
                <a:lnTo>
                  <a:pt x="2779618" y="8229600"/>
                </a:lnTo>
                <a:lnTo>
                  <a:pt x="0" y="8229600"/>
                </a:lnTo>
                <a:lnTo>
                  <a:pt x="0" y="0"/>
                </a:lnTo>
                <a:close/>
              </a:path>
            </a:pathLst>
          </a:custGeom>
          <a:blipFill rotWithShape="1">
            <a:blip r:embed="rId4">
              <a:alphaModFix/>
            </a:blip>
            <a:stretch>
              <a:fillRect b="0" l="0" r="-195691" t="0"/>
            </a:stretch>
          </a:blipFill>
          <a:ln>
            <a:noFill/>
          </a:ln>
        </p:spPr>
      </p:sp>
      <p:sp>
        <p:nvSpPr>
          <p:cNvPr id="243" name="Google Shape;243;p31"/>
          <p:cNvSpPr/>
          <p:nvPr/>
        </p:nvSpPr>
        <p:spPr>
          <a:xfrm>
            <a:off x="14917600" y="715794"/>
            <a:ext cx="2779618" cy="8229600"/>
          </a:xfrm>
          <a:custGeom>
            <a:rect b="b" l="l" r="r" t="t"/>
            <a:pathLst>
              <a:path extrusionOk="0" h="8229600" w="2779618">
                <a:moveTo>
                  <a:pt x="0" y="0"/>
                </a:moveTo>
                <a:lnTo>
                  <a:pt x="2779617" y="0"/>
                </a:lnTo>
                <a:lnTo>
                  <a:pt x="2779617" y="8229600"/>
                </a:lnTo>
                <a:lnTo>
                  <a:pt x="0" y="8229600"/>
                </a:lnTo>
                <a:lnTo>
                  <a:pt x="0" y="0"/>
                </a:lnTo>
                <a:close/>
              </a:path>
            </a:pathLst>
          </a:custGeom>
          <a:blipFill rotWithShape="1">
            <a:blip r:embed="rId4">
              <a:alphaModFix/>
            </a:blip>
            <a:stretch>
              <a:fillRect b="0" l="-195691" r="0" t="0"/>
            </a:stretch>
          </a:blipFill>
          <a:ln>
            <a:noFill/>
          </a:ln>
        </p:spPr>
      </p:sp>
      <p:sp>
        <p:nvSpPr>
          <p:cNvPr id="244" name="Google Shape;244;p31"/>
          <p:cNvSpPr/>
          <p:nvPr/>
        </p:nvSpPr>
        <p:spPr>
          <a:xfrm>
            <a:off x="748095" y="6435662"/>
            <a:ext cx="3456432" cy="4114800"/>
          </a:xfrm>
          <a:custGeom>
            <a:rect b="b" l="l" r="r" t="t"/>
            <a:pathLst>
              <a:path extrusionOk="0" h="4114800" w="3456432">
                <a:moveTo>
                  <a:pt x="0" y="0"/>
                </a:moveTo>
                <a:lnTo>
                  <a:pt x="3456432" y="0"/>
                </a:lnTo>
                <a:lnTo>
                  <a:pt x="3456432" y="4114800"/>
                </a:lnTo>
                <a:lnTo>
                  <a:pt x="0" y="4114800"/>
                </a:lnTo>
                <a:lnTo>
                  <a:pt x="0" y="0"/>
                </a:lnTo>
                <a:close/>
              </a:path>
            </a:pathLst>
          </a:custGeom>
          <a:blipFill rotWithShape="1">
            <a:blip r:embed="rId5">
              <a:alphaModFix/>
            </a:blip>
            <a:stretch>
              <a:fillRect b="0" l="0" r="0" t="0"/>
            </a:stretch>
          </a:blipFill>
          <a:ln>
            <a:noFill/>
          </a:ln>
        </p:spPr>
      </p:sp>
      <p:sp>
        <p:nvSpPr>
          <p:cNvPr id="245" name="Google Shape;245;p31"/>
          <p:cNvSpPr txBox="1"/>
          <p:nvPr/>
        </p:nvSpPr>
        <p:spPr>
          <a:xfrm>
            <a:off x="3370400" y="6119178"/>
            <a:ext cx="11547300" cy="215400"/>
          </a:xfrm>
          <a:prstGeom prst="rect">
            <a:avLst/>
          </a:prstGeom>
          <a:noFill/>
          <a:ln>
            <a:noFill/>
          </a:ln>
        </p:spPr>
        <p:txBody>
          <a:bodyPr anchorCtr="0" anchor="t" bIns="0" lIns="0" spcFirstLastPara="1" rIns="0" wrap="square" tIns="0">
            <a:spAutoFit/>
          </a:bodyPr>
          <a:lstStyle/>
          <a:p>
            <a:pPr indent="0" lvl="1" marL="0" marR="0" rtl="0" algn="ctr">
              <a:lnSpc>
                <a:spcPct val="187000"/>
              </a:lnSpc>
              <a:spcBef>
                <a:spcPts val="0"/>
              </a:spcBef>
              <a:spcAft>
                <a:spcPts val="0"/>
              </a:spcAft>
              <a:buNone/>
            </a:pPr>
            <a:r>
              <a:t/>
            </a:r>
            <a:endParaRPr/>
          </a:p>
        </p:txBody>
      </p:sp>
      <p:sp>
        <p:nvSpPr>
          <p:cNvPr id="246" name="Google Shape;246;p31"/>
          <p:cNvSpPr txBox="1"/>
          <p:nvPr/>
        </p:nvSpPr>
        <p:spPr>
          <a:xfrm>
            <a:off x="2515211" y="3665001"/>
            <a:ext cx="13257578" cy="2388336"/>
          </a:xfrm>
          <a:prstGeom prst="rect">
            <a:avLst/>
          </a:prstGeom>
          <a:noFill/>
          <a:ln>
            <a:noFill/>
          </a:ln>
        </p:spPr>
        <p:txBody>
          <a:bodyPr anchorCtr="0" anchor="t" bIns="0" lIns="0" spcFirstLastPara="1" rIns="0" wrap="square" tIns="0">
            <a:spAutoFit/>
          </a:bodyPr>
          <a:lstStyle/>
          <a:p>
            <a:pPr indent="0" lvl="0" marL="0" marR="0" rtl="0" algn="ctr">
              <a:lnSpc>
                <a:spcPct val="116006"/>
              </a:lnSpc>
              <a:spcBef>
                <a:spcPts val="0"/>
              </a:spcBef>
              <a:spcAft>
                <a:spcPts val="0"/>
              </a:spcAft>
              <a:buNone/>
            </a:pPr>
            <a:r>
              <a:rPr b="0" i="0" lang="en-US" sz="16050" u="none" cap="none" strike="noStrike">
                <a:solidFill>
                  <a:srgbClr val="CEA25A"/>
                </a:solidFill>
                <a:latin typeface="Marcellus"/>
                <a:ea typeface="Marcellus"/>
                <a:cs typeface="Marcellus"/>
                <a:sym typeface="Marcellus"/>
              </a:rPr>
              <a:t>THANK YOU</a:t>
            </a:r>
            <a:endParaRPr/>
          </a:p>
        </p:txBody>
      </p:sp>
      <p:sp>
        <p:nvSpPr>
          <p:cNvPr id="247" name="Google Shape;247;p31"/>
          <p:cNvSpPr/>
          <p:nvPr/>
        </p:nvSpPr>
        <p:spPr>
          <a:xfrm rot="-634741">
            <a:off x="11072750" y="6857209"/>
            <a:ext cx="4353667" cy="4176371"/>
          </a:xfrm>
          <a:custGeom>
            <a:rect b="b" l="l" r="r" t="t"/>
            <a:pathLst>
              <a:path extrusionOk="0" h="4176371" w="4353667">
                <a:moveTo>
                  <a:pt x="0" y="0"/>
                </a:moveTo>
                <a:lnTo>
                  <a:pt x="4353666" y="0"/>
                </a:lnTo>
                <a:lnTo>
                  <a:pt x="4353666" y="4176371"/>
                </a:lnTo>
                <a:lnTo>
                  <a:pt x="0" y="4176371"/>
                </a:lnTo>
                <a:lnTo>
                  <a:pt x="0" y="0"/>
                </a:lnTo>
                <a:close/>
              </a:path>
            </a:pathLst>
          </a:custGeom>
          <a:blipFill rotWithShape="1">
            <a:blip r:embed="rId6">
              <a:alphaModFix/>
            </a:blip>
            <a:stretch>
              <a:fillRect b="-18702" l="0" r="0" t="0"/>
            </a:stretch>
          </a:blipFill>
          <a:ln>
            <a:noFill/>
          </a:ln>
        </p:spPr>
      </p:sp>
      <p:sp>
        <p:nvSpPr>
          <p:cNvPr id="248" name="Google Shape;248;p31"/>
          <p:cNvSpPr txBox="1"/>
          <p:nvPr/>
        </p:nvSpPr>
        <p:spPr>
          <a:xfrm>
            <a:off x="4354350" y="6400425"/>
            <a:ext cx="7720800" cy="1141800"/>
          </a:xfrm>
          <a:prstGeom prst="rect">
            <a:avLst/>
          </a:prstGeom>
          <a:noFill/>
          <a:ln>
            <a:noFill/>
          </a:ln>
        </p:spPr>
        <p:txBody>
          <a:bodyPr anchorCtr="0" anchor="t" bIns="91425" lIns="91425" spcFirstLastPara="1" rIns="91425" wrap="square" tIns="91425">
            <a:noAutofit/>
          </a:bodyPr>
          <a:lstStyle/>
          <a:p>
            <a:pPr indent="0" lvl="0" marL="0" rtl="0" algn="ctr">
              <a:lnSpc>
                <a:spcPct val="107916"/>
              </a:lnSpc>
              <a:spcBef>
                <a:spcPts val="0"/>
              </a:spcBef>
              <a:spcAft>
                <a:spcPts val="0"/>
              </a:spcAft>
              <a:buNone/>
            </a:pPr>
            <a:r>
              <a:rPr lang="en-US" sz="1700">
                <a:solidFill>
                  <a:schemeClr val="dk1"/>
                </a:solidFill>
                <a:uFill>
                  <a:noFill/>
                </a:uFill>
                <a:latin typeface="Calibri"/>
                <a:ea typeface="Calibri"/>
                <a:cs typeface="Calibri"/>
                <a:sym typeface="Calibri"/>
                <a:hlinkClick r:id="rId7">
                  <a:extLst>
                    <a:ext uri="{A12FA001-AC4F-418D-AE19-62706E023703}">
                      <ahyp:hlinkClr val="tx"/>
                    </a:ext>
                  </a:extLst>
                </a:hlinkClick>
              </a:rPr>
              <a:t>Github repository link:</a:t>
            </a:r>
            <a:endParaRPr sz="1700">
              <a:solidFill>
                <a:schemeClr val="dk1"/>
              </a:solidFill>
              <a:latin typeface="Calibri"/>
              <a:ea typeface="Calibri"/>
              <a:cs typeface="Calibri"/>
              <a:sym typeface="Calibri"/>
            </a:endParaRPr>
          </a:p>
          <a:p>
            <a:pPr indent="0" lvl="0" marL="0" rtl="0" algn="ctr">
              <a:lnSpc>
                <a:spcPct val="107916"/>
              </a:lnSpc>
              <a:spcBef>
                <a:spcPts val="800"/>
              </a:spcBef>
              <a:spcAft>
                <a:spcPts val="0"/>
              </a:spcAft>
              <a:buNone/>
            </a:pPr>
            <a:r>
              <a:rPr lang="en-US" sz="1700" u="sng">
                <a:solidFill>
                  <a:schemeClr val="dk1"/>
                </a:solidFill>
                <a:latin typeface="Calibri"/>
                <a:ea typeface="Calibri"/>
                <a:cs typeface="Calibri"/>
                <a:sym typeface="Calibri"/>
                <a:hlinkClick r:id="rId8">
                  <a:extLst>
                    <a:ext uri="{A12FA001-AC4F-418D-AE19-62706E023703}">
                      <ahyp:hlinkClr val="tx"/>
                    </a:ext>
                  </a:extLst>
                </a:hlinkClick>
              </a:rPr>
              <a:t>https://github.com/soumili-03/HOTEL-MANAGEMENT-SYSTEM </a:t>
            </a:r>
            <a:endParaRPr sz="1700">
              <a:solidFill>
                <a:schemeClr val="dk1"/>
              </a:solidFill>
              <a:latin typeface="Calibri"/>
              <a:ea typeface="Calibri"/>
              <a:cs typeface="Calibri"/>
              <a:sym typeface="Calibri"/>
            </a:endParaRPr>
          </a:p>
          <a:p>
            <a:pPr indent="0" lvl="0" marL="0" rtl="0" algn="l">
              <a:spcBef>
                <a:spcPts val="80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61D"/>
        </a:solidFill>
      </p:bgPr>
    </p:bg>
    <p:spTree>
      <p:nvGrpSpPr>
        <p:cNvPr id="74" name="Shape 74"/>
        <p:cNvGrpSpPr/>
        <p:nvPr/>
      </p:nvGrpSpPr>
      <p:grpSpPr>
        <a:xfrm>
          <a:off x="0" y="0"/>
          <a:ext cx="0" cy="0"/>
          <a:chOff x="0" y="0"/>
          <a:chExt cx="0" cy="0"/>
        </a:xfrm>
      </p:grpSpPr>
      <p:sp>
        <p:nvSpPr>
          <p:cNvPr id="75" name="Google Shape;75;p14"/>
          <p:cNvSpPr/>
          <p:nvPr/>
        </p:nvSpPr>
        <p:spPr>
          <a:xfrm rot="26242">
            <a:off x="16938630" y="8432801"/>
            <a:ext cx="1349388" cy="1849060"/>
          </a:xfrm>
          <a:custGeom>
            <a:rect b="b" l="l" r="r" t="t"/>
            <a:pathLst>
              <a:path extrusionOk="0" h="5245561" w="4120150">
                <a:moveTo>
                  <a:pt x="0" y="0"/>
                </a:moveTo>
                <a:lnTo>
                  <a:pt x="4120150" y="0"/>
                </a:lnTo>
                <a:lnTo>
                  <a:pt x="4120150" y="5245562"/>
                </a:lnTo>
                <a:lnTo>
                  <a:pt x="0" y="5245562"/>
                </a:lnTo>
                <a:lnTo>
                  <a:pt x="0" y="0"/>
                </a:lnTo>
                <a:close/>
              </a:path>
            </a:pathLst>
          </a:custGeom>
          <a:blipFill rotWithShape="1">
            <a:blip r:embed="rId3">
              <a:alphaModFix/>
            </a:blip>
            <a:stretch>
              <a:fillRect b="0" l="0" r="0" t="0"/>
            </a:stretch>
          </a:blipFill>
          <a:ln>
            <a:noFill/>
          </a:ln>
        </p:spPr>
      </p:sp>
      <p:sp>
        <p:nvSpPr>
          <p:cNvPr id="76" name="Google Shape;76;p14"/>
          <p:cNvSpPr/>
          <p:nvPr/>
        </p:nvSpPr>
        <p:spPr>
          <a:xfrm>
            <a:off x="549233" y="232778"/>
            <a:ext cx="17189533" cy="263358"/>
          </a:xfrm>
          <a:custGeom>
            <a:rect b="b" l="l" r="r" t="t"/>
            <a:pathLst>
              <a:path extrusionOk="0" h="263358" w="17189533">
                <a:moveTo>
                  <a:pt x="0" y="0"/>
                </a:moveTo>
                <a:lnTo>
                  <a:pt x="17189534" y="0"/>
                </a:lnTo>
                <a:lnTo>
                  <a:pt x="17189534" y="263359"/>
                </a:lnTo>
                <a:lnTo>
                  <a:pt x="0" y="263359"/>
                </a:lnTo>
                <a:lnTo>
                  <a:pt x="0" y="0"/>
                </a:lnTo>
                <a:close/>
              </a:path>
            </a:pathLst>
          </a:custGeom>
          <a:blipFill rotWithShape="1">
            <a:blip r:embed="rId4">
              <a:alphaModFix/>
            </a:blip>
            <a:stretch>
              <a:fillRect b="0" l="0" r="0" t="-220410"/>
            </a:stretch>
          </a:blipFill>
          <a:ln>
            <a:noFill/>
          </a:ln>
        </p:spPr>
      </p:sp>
      <p:sp>
        <p:nvSpPr>
          <p:cNvPr id="77" name="Google Shape;77;p14"/>
          <p:cNvSpPr/>
          <p:nvPr/>
        </p:nvSpPr>
        <p:spPr>
          <a:xfrm>
            <a:off x="549233" y="1870636"/>
            <a:ext cx="17189533" cy="263358"/>
          </a:xfrm>
          <a:custGeom>
            <a:rect b="b" l="l" r="r" t="t"/>
            <a:pathLst>
              <a:path extrusionOk="0" h="263358" w="17189533">
                <a:moveTo>
                  <a:pt x="0" y="0"/>
                </a:moveTo>
                <a:lnTo>
                  <a:pt x="17189534" y="0"/>
                </a:lnTo>
                <a:lnTo>
                  <a:pt x="17189534" y="263359"/>
                </a:lnTo>
                <a:lnTo>
                  <a:pt x="0" y="263359"/>
                </a:lnTo>
                <a:lnTo>
                  <a:pt x="0" y="0"/>
                </a:lnTo>
                <a:close/>
              </a:path>
            </a:pathLst>
          </a:custGeom>
          <a:blipFill rotWithShape="1">
            <a:blip r:embed="rId4">
              <a:alphaModFix/>
            </a:blip>
            <a:stretch>
              <a:fillRect b="0" l="0" r="0" t="-220410"/>
            </a:stretch>
          </a:blipFill>
          <a:ln>
            <a:noFill/>
          </a:ln>
        </p:spPr>
      </p:sp>
      <p:sp>
        <p:nvSpPr>
          <p:cNvPr id="78" name="Google Shape;78;p14"/>
          <p:cNvSpPr txBox="1"/>
          <p:nvPr/>
        </p:nvSpPr>
        <p:spPr>
          <a:xfrm>
            <a:off x="741825" y="2308950"/>
            <a:ext cx="16268700" cy="7807500"/>
          </a:xfrm>
          <a:prstGeom prst="rect">
            <a:avLst/>
          </a:prstGeom>
          <a:noFill/>
          <a:ln>
            <a:noFill/>
          </a:ln>
        </p:spPr>
        <p:txBody>
          <a:bodyPr anchorCtr="0" anchor="t" bIns="0" lIns="0" spcFirstLastPara="1" rIns="0" wrap="square" tIns="0">
            <a:spAutoFit/>
          </a:bodyPr>
          <a:lstStyle/>
          <a:p>
            <a:pPr indent="0" lvl="0" marL="0" rtl="0" algn="l">
              <a:lnSpc>
                <a:spcPct val="107916"/>
              </a:lnSpc>
              <a:spcBef>
                <a:spcPts val="0"/>
              </a:spcBef>
              <a:spcAft>
                <a:spcPts val="0"/>
              </a:spcAft>
              <a:buSzPts val="1100"/>
              <a:buNone/>
            </a:pPr>
            <a:r>
              <a:rPr b="1" lang="en-US" sz="2000" u="sng">
                <a:solidFill>
                  <a:schemeClr val="dk1"/>
                </a:solidFill>
                <a:latin typeface="Calibri"/>
                <a:ea typeface="Calibri"/>
                <a:cs typeface="Calibri"/>
                <a:sym typeface="Calibri"/>
              </a:rPr>
              <a:t>Problem Statement: </a:t>
            </a:r>
            <a:r>
              <a:rPr lang="en-US" sz="1900">
                <a:solidFill>
                  <a:schemeClr val="dk1"/>
                </a:solidFill>
                <a:latin typeface="Calibri"/>
                <a:ea typeface="Calibri"/>
                <a:cs typeface="Calibri"/>
                <a:sym typeface="Calibri"/>
              </a:rPr>
              <a:t>Our Hotel Management System addresses the need for efficient room reservations, billing, and invoicing in a hotel setting. This system uses key object-oriented programming (OOPs) concepts in C++ to achieve these objectives.</a:t>
            </a:r>
            <a:endParaRPr sz="1900">
              <a:solidFill>
                <a:schemeClr val="dk1"/>
              </a:solidFill>
              <a:latin typeface="Calibri"/>
              <a:ea typeface="Calibri"/>
              <a:cs typeface="Calibri"/>
              <a:sym typeface="Calibri"/>
            </a:endParaRPr>
          </a:p>
          <a:p>
            <a:pPr indent="0" lvl="0" marL="0" rtl="0" algn="l">
              <a:lnSpc>
                <a:spcPct val="107916"/>
              </a:lnSpc>
              <a:spcBef>
                <a:spcPts val="800"/>
              </a:spcBef>
              <a:spcAft>
                <a:spcPts val="0"/>
              </a:spcAft>
              <a:buSzPts val="1100"/>
              <a:buNone/>
            </a:pPr>
            <a:r>
              <a:t/>
            </a:r>
            <a:endParaRPr sz="1800">
              <a:solidFill>
                <a:schemeClr val="dk1"/>
              </a:solidFill>
              <a:latin typeface="Calibri"/>
              <a:ea typeface="Calibri"/>
              <a:cs typeface="Calibri"/>
              <a:sym typeface="Calibri"/>
            </a:endParaRPr>
          </a:p>
          <a:p>
            <a:pPr indent="0" lvl="0" marL="0" rtl="0" algn="l">
              <a:lnSpc>
                <a:spcPct val="107916"/>
              </a:lnSpc>
              <a:spcBef>
                <a:spcPts val="800"/>
              </a:spcBef>
              <a:spcAft>
                <a:spcPts val="0"/>
              </a:spcAft>
              <a:buSzPts val="1100"/>
              <a:buNone/>
            </a:pPr>
            <a:r>
              <a:rPr b="1" lang="en-US" sz="2000" u="sng">
                <a:solidFill>
                  <a:schemeClr val="dk1"/>
                </a:solidFill>
                <a:latin typeface="Calibri"/>
                <a:ea typeface="Calibri"/>
                <a:cs typeface="Calibri"/>
                <a:sym typeface="Calibri"/>
              </a:rPr>
              <a:t>Introduction: </a:t>
            </a:r>
            <a:r>
              <a:rPr lang="en-US" sz="1800">
                <a:solidFill>
                  <a:schemeClr val="dk1"/>
                </a:solidFill>
                <a:latin typeface="Roboto"/>
                <a:ea typeface="Roboto"/>
                <a:cs typeface="Roboto"/>
                <a:sym typeface="Roboto"/>
              </a:rPr>
              <a:t>The provided C++ code is a comprehensive hotel management system designed to streamline the process of room bookings, billing, data management, and more. Here’s how users can interact with the system:</a:t>
            </a:r>
            <a:endParaRPr sz="1800">
              <a:solidFill>
                <a:schemeClr val="dk1"/>
              </a:solidFill>
              <a:latin typeface="Roboto"/>
              <a:ea typeface="Roboto"/>
              <a:cs typeface="Roboto"/>
              <a:sym typeface="Roboto"/>
            </a:endParaRPr>
          </a:p>
          <a:p>
            <a:pPr indent="-342900" lvl="0" marL="457200" rtl="0" algn="l">
              <a:lnSpc>
                <a:spcPct val="115000"/>
              </a:lnSpc>
              <a:spcBef>
                <a:spcPts val="900"/>
              </a:spcBef>
              <a:spcAft>
                <a:spcPts val="0"/>
              </a:spcAft>
              <a:buClr>
                <a:schemeClr val="dk1"/>
              </a:buClr>
              <a:buSzPts val="1800"/>
              <a:buFont typeface="Roboto"/>
              <a:buAutoNum type="arabicPeriod"/>
            </a:pPr>
            <a:r>
              <a:rPr i="1" lang="en-US" sz="1800" u="sng">
                <a:solidFill>
                  <a:schemeClr val="dk1"/>
                </a:solidFill>
                <a:latin typeface="Roboto"/>
                <a:ea typeface="Roboto"/>
                <a:cs typeface="Roboto"/>
                <a:sym typeface="Roboto"/>
              </a:rPr>
              <a:t>Room Booking</a:t>
            </a:r>
            <a:r>
              <a:rPr lang="en-US" sz="1800">
                <a:solidFill>
                  <a:schemeClr val="dk1"/>
                </a:solidFill>
                <a:latin typeface="Roboto"/>
                <a:ea typeface="Roboto"/>
                <a:cs typeface="Roboto"/>
                <a:sym typeface="Roboto"/>
              </a:rPr>
              <a:t>: Users can book rooms based on their preferences. They can choose from different types of rooms such as Classic Room, Deluxe Room, and Suite Room. The system also allows users to specify the number of occupants for each room.</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i="1" lang="en-US" sz="1800" u="sng">
                <a:solidFill>
                  <a:schemeClr val="dk1"/>
                </a:solidFill>
                <a:latin typeface="Roboto"/>
                <a:ea typeface="Roboto"/>
                <a:cs typeface="Roboto"/>
                <a:sym typeface="Roboto"/>
              </a:rPr>
              <a:t>Billing</a:t>
            </a:r>
            <a:r>
              <a:rPr lang="en-US" sz="1800">
                <a:solidFill>
                  <a:schemeClr val="dk1"/>
                </a:solidFill>
                <a:latin typeface="Roboto"/>
                <a:ea typeface="Roboto"/>
                <a:cs typeface="Roboto"/>
                <a:sym typeface="Roboto"/>
              </a:rPr>
              <a:t>: After a room is booked, the system calculates the total bill for the stay based on the type of room, number of occupants, and duration of stay. The bill is then presented to the user for payment.</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i="1" lang="en-US" sz="1800" u="sng">
                <a:solidFill>
                  <a:schemeClr val="dk1"/>
                </a:solidFill>
                <a:latin typeface="Roboto"/>
                <a:ea typeface="Roboto"/>
                <a:cs typeface="Roboto"/>
                <a:sym typeface="Roboto"/>
              </a:rPr>
              <a:t>Data Management:</a:t>
            </a:r>
            <a:r>
              <a:rPr lang="en-US" sz="1800">
                <a:solidFill>
                  <a:schemeClr val="dk1"/>
                </a:solidFill>
                <a:latin typeface="Roboto"/>
                <a:ea typeface="Roboto"/>
                <a:cs typeface="Roboto"/>
                <a:sym typeface="Roboto"/>
              </a:rPr>
              <a:t> The system maintains a record of all rooms in the hotel along with their current status (vacant or occupied), details of occupants (if any), and billing information. This data is stored in a CSV file for easy access and management.</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i="1" lang="en-US" sz="1800" u="sng">
                <a:solidFill>
                  <a:schemeClr val="dk1"/>
                </a:solidFill>
                <a:latin typeface="Roboto"/>
                <a:ea typeface="Roboto"/>
                <a:cs typeface="Roboto"/>
                <a:sym typeface="Roboto"/>
              </a:rPr>
              <a:t>Room Deletion:</a:t>
            </a:r>
            <a:r>
              <a:rPr lang="en-US" sz="1800">
                <a:solidFill>
                  <a:schemeClr val="dk1"/>
                </a:solidFill>
                <a:latin typeface="Roboto"/>
                <a:ea typeface="Roboto"/>
                <a:cs typeface="Roboto"/>
                <a:sym typeface="Roboto"/>
              </a:rPr>
              <a:t> Users can delete a room booking if they no longer need it. The system updates the room status to vacant and removes any occupant information associated with that room.</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i="1" lang="en-US" sz="1800" u="sng">
                <a:solidFill>
                  <a:schemeClr val="dk1"/>
                </a:solidFill>
                <a:latin typeface="Roboto"/>
                <a:ea typeface="Roboto"/>
                <a:cs typeface="Roboto"/>
                <a:sym typeface="Roboto"/>
              </a:rPr>
              <a:t>Room Search:</a:t>
            </a:r>
            <a:r>
              <a:rPr lang="en-US" sz="1800">
                <a:solidFill>
                  <a:schemeClr val="dk1"/>
                </a:solidFill>
                <a:latin typeface="Roboto"/>
                <a:ea typeface="Roboto"/>
                <a:cs typeface="Roboto"/>
                <a:sym typeface="Roboto"/>
              </a:rPr>
              <a:t> Users can search for rooms based on various criteria such as room type, floor number, or occupancy status. This makes it easy for users to find a room that suits their needs.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i="1" lang="en-US" sz="1800" u="sng">
                <a:solidFill>
                  <a:schemeClr val="dk1"/>
                </a:solidFill>
                <a:latin typeface="Roboto"/>
                <a:ea typeface="Roboto"/>
                <a:cs typeface="Roboto"/>
                <a:sym typeface="Roboto"/>
              </a:rPr>
              <a:t>User Interaction: </a:t>
            </a:r>
            <a:r>
              <a:rPr lang="en-US" sz="1800">
                <a:solidFill>
                  <a:schemeClr val="dk1"/>
                </a:solidFill>
                <a:latin typeface="Roboto"/>
                <a:ea typeface="Roboto"/>
                <a:cs typeface="Roboto"/>
                <a:sym typeface="Roboto"/>
              </a:rPr>
              <a:t>Users interact with the system through a simple console-based interface. They are prompted to enter details such as the number of occupants, type of room, check-in and check-out dates, etc. The system then processes these inputs to book rooms, calculate bills, delete bookings or search for rooms.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i="1" lang="en-US" sz="1800" u="sng">
                <a:solidFill>
                  <a:schemeClr val="dk1"/>
                </a:solidFill>
                <a:latin typeface="Roboto"/>
                <a:ea typeface="Roboto"/>
                <a:cs typeface="Roboto"/>
                <a:sym typeface="Roboto"/>
              </a:rPr>
              <a:t>Data Persistence: </a:t>
            </a:r>
            <a:r>
              <a:rPr lang="en-US" sz="1800">
                <a:solidFill>
                  <a:schemeClr val="dk1"/>
                </a:solidFill>
                <a:latin typeface="Roboto"/>
                <a:ea typeface="Roboto"/>
                <a:cs typeface="Roboto"/>
                <a:sym typeface="Roboto"/>
              </a:rPr>
              <a:t>The system saves all room details to a CSV file every time a change is made. This ensures that all data is preserved even if the program is closed and reopened later.</a:t>
            </a:r>
            <a:endParaRPr sz="1800">
              <a:solidFill>
                <a:schemeClr val="dk1"/>
              </a:solidFill>
              <a:latin typeface="Roboto"/>
              <a:ea typeface="Roboto"/>
              <a:cs typeface="Roboto"/>
              <a:sym typeface="Roboto"/>
            </a:endParaRPr>
          </a:p>
          <a:p>
            <a:pPr indent="0" lvl="0" marL="0" rtl="0" algn="l">
              <a:lnSpc>
                <a:spcPct val="115000"/>
              </a:lnSpc>
              <a:spcBef>
                <a:spcPts val="900"/>
              </a:spcBef>
              <a:spcAft>
                <a:spcPts val="0"/>
              </a:spcAft>
              <a:buSzPts val="1100"/>
              <a:buNone/>
            </a:pPr>
            <a:r>
              <a:rPr lang="en-US" sz="1800">
                <a:solidFill>
                  <a:schemeClr val="dk1"/>
                </a:solidFill>
                <a:latin typeface="Roboto"/>
                <a:ea typeface="Roboto"/>
                <a:cs typeface="Roboto"/>
                <a:sym typeface="Roboto"/>
              </a:rPr>
              <a:t>This hotel management system simplifies many of the tasks involved in running a hotel, making it an invaluable tool for hotel owners and managers.</a:t>
            </a:r>
            <a:endParaRPr sz="1800">
              <a:solidFill>
                <a:schemeClr val="dk1"/>
              </a:solidFill>
              <a:latin typeface="Roboto"/>
              <a:ea typeface="Roboto"/>
              <a:cs typeface="Roboto"/>
              <a:sym typeface="Roboto"/>
            </a:endParaRPr>
          </a:p>
          <a:p>
            <a:pPr indent="0" lvl="0" marL="0" rtl="0" algn="l">
              <a:lnSpc>
                <a:spcPct val="107916"/>
              </a:lnSpc>
              <a:spcBef>
                <a:spcPts val="0"/>
              </a:spcBef>
              <a:spcAft>
                <a:spcPts val="0"/>
              </a:spcAft>
              <a:buClr>
                <a:schemeClr val="dk1"/>
              </a:buClr>
              <a:buSzPts val="1100"/>
              <a:buFont typeface="Arial"/>
              <a:buNone/>
            </a:pPr>
            <a:r>
              <a:t/>
            </a:r>
            <a:endParaRPr sz="1900">
              <a:solidFill>
                <a:schemeClr val="dk1"/>
              </a:solidFill>
              <a:latin typeface="Calibri"/>
              <a:ea typeface="Calibri"/>
              <a:cs typeface="Calibri"/>
              <a:sym typeface="Calibri"/>
            </a:endParaRPr>
          </a:p>
          <a:p>
            <a:pPr indent="0" lvl="0" marL="0" marR="0" rtl="0" algn="ctr">
              <a:lnSpc>
                <a:spcPct val="120000"/>
              </a:lnSpc>
              <a:spcBef>
                <a:spcPts val="800"/>
              </a:spcBef>
              <a:spcAft>
                <a:spcPts val="0"/>
              </a:spcAft>
              <a:buNone/>
            </a:pPr>
            <a:r>
              <a:t/>
            </a:r>
            <a:endParaRPr sz="1800">
              <a:solidFill>
                <a:schemeClr val="dk1"/>
              </a:solidFill>
              <a:latin typeface="Nunito"/>
              <a:ea typeface="Nunito"/>
              <a:cs typeface="Nunito"/>
              <a:sym typeface="Nunito"/>
            </a:endParaRPr>
          </a:p>
        </p:txBody>
      </p:sp>
      <p:sp>
        <p:nvSpPr>
          <p:cNvPr id="79" name="Google Shape;79;p14"/>
          <p:cNvSpPr txBox="1"/>
          <p:nvPr/>
        </p:nvSpPr>
        <p:spPr>
          <a:xfrm>
            <a:off x="1569824" y="639125"/>
            <a:ext cx="15440700" cy="12315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lang="en-US" sz="8000">
                <a:solidFill>
                  <a:srgbClr val="CEA25A"/>
                </a:solidFill>
                <a:latin typeface="Marcellus"/>
                <a:ea typeface="Marcellus"/>
                <a:cs typeface="Marcellus"/>
                <a:sym typeface="Marcellus"/>
              </a:rPr>
              <a:t>IDEA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83" name="Shape 83"/>
        <p:cNvGrpSpPr/>
        <p:nvPr/>
      </p:nvGrpSpPr>
      <p:grpSpPr>
        <a:xfrm>
          <a:off x="0" y="0"/>
          <a:ext cx="0" cy="0"/>
          <a:chOff x="0" y="0"/>
          <a:chExt cx="0" cy="0"/>
        </a:xfrm>
      </p:grpSpPr>
      <p:grpSp>
        <p:nvGrpSpPr>
          <p:cNvPr id="84" name="Google Shape;84;p15"/>
          <p:cNvGrpSpPr/>
          <p:nvPr/>
        </p:nvGrpSpPr>
        <p:grpSpPr>
          <a:xfrm>
            <a:off x="539565" y="539565"/>
            <a:ext cx="17208869" cy="9207869"/>
            <a:chOff x="0" y="0"/>
            <a:chExt cx="4532377" cy="2425118"/>
          </a:xfrm>
        </p:grpSpPr>
        <p:sp>
          <p:nvSpPr>
            <p:cNvPr id="85" name="Google Shape;85;p15"/>
            <p:cNvSpPr/>
            <p:nvPr/>
          </p:nvSpPr>
          <p:spPr>
            <a:xfrm>
              <a:off x="0" y="0"/>
              <a:ext cx="4532377" cy="2425118"/>
            </a:xfrm>
            <a:custGeom>
              <a:rect b="b" l="l" r="r" t="t"/>
              <a:pathLst>
                <a:path extrusionOk="0" h="2425118" w="4532377">
                  <a:moveTo>
                    <a:pt x="4452959" y="0"/>
                  </a:moveTo>
                  <a:lnTo>
                    <a:pt x="79418" y="0"/>
                  </a:lnTo>
                  <a:cubicBezTo>
                    <a:pt x="79418" y="43699"/>
                    <a:pt x="44079" y="79418"/>
                    <a:pt x="0" y="79418"/>
                  </a:cubicBezTo>
                  <a:lnTo>
                    <a:pt x="0" y="2345700"/>
                  </a:lnTo>
                  <a:cubicBezTo>
                    <a:pt x="43699" y="2345700"/>
                    <a:pt x="79418" y="2381039"/>
                    <a:pt x="79418" y="2425118"/>
                  </a:cubicBezTo>
                  <a:lnTo>
                    <a:pt x="4452959" y="2425118"/>
                  </a:lnTo>
                  <a:cubicBezTo>
                    <a:pt x="4452959" y="2381418"/>
                    <a:pt x="4488298" y="2345700"/>
                    <a:pt x="4532377" y="2345700"/>
                  </a:cubicBezTo>
                  <a:lnTo>
                    <a:pt x="4532377" y="79418"/>
                  </a:lnTo>
                  <a:cubicBezTo>
                    <a:pt x="4488678" y="79418"/>
                    <a:pt x="4452959" y="44079"/>
                    <a:pt x="4452959" y="0"/>
                  </a:cubicBezTo>
                  <a:close/>
                </a:path>
              </a:pathLst>
            </a:custGeom>
            <a:solidFill>
              <a:srgbClr val="000000">
                <a:alpha val="0"/>
              </a:srgbClr>
            </a:solidFill>
            <a:ln cap="flat" cmpd="sng" w="38100">
              <a:solidFill>
                <a:srgbClr val="FAEE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38100" y="0"/>
              <a:ext cx="736600" cy="7747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5"/>
          <p:cNvSpPr/>
          <p:nvPr/>
        </p:nvSpPr>
        <p:spPr>
          <a:xfrm rot="5400000">
            <a:off x="1308461" y="6282962"/>
            <a:ext cx="2715946" cy="4265976"/>
          </a:xfrm>
          <a:custGeom>
            <a:rect b="b" l="l" r="r" t="t"/>
            <a:pathLst>
              <a:path extrusionOk="0" h="6691727" w="3811854">
                <a:moveTo>
                  <a:pt x="0" y="0"/>
                </a:moveTo>
                <a:lnTo>
                  <a:pt x="3811854" y="0"/>
                </a:lnTo>
                <a:lnTo>
                  <a:pt x="3811854" y="6691728"/>
                </a:lnTo>
                <a:lnTo>
                  <a:pt x="0" y="6691728"/>
                </a:lnTo>
                <a:lnTo>
                  <a:pt x="0" y="0"/>
                </a:lnTo>
                <a:close/>
              </a:path>
            </a:pathLst>
          </a:custGeom>
          <a:blipFill rotWithShape="1">
            <a:blip r:embed="rId3">
              <a:alphaModFix/>
            </a:blip>
            <a:stretch>
              <a:fillRect b="-8061" l="0" r="-18996" t="0"/>
            </a:stretch>
          </a:blipFill>
          <a:ln>
            <a:noFill/>
          </a:ln>
        </p:spPr>
      </p:sp>
      <p:sp>
        <p:nvSpPr>
          <p:cNvPr id="88" name="Google Shape;88;p15"/>
          <p:cNvSpPr/>
          <p:nvPr/>
        </p:nvSpPr>
        <p:spPr>
          <a:xfrm>
            <a:off x="14003474" y="592273"/>
            <a:ext cx="3466308" cy="4121691"/>
          </a:xfrm>
          <a:custGeom>
            <a:rect b="b" l="l" r="r" t="t"/>
            <a:pathLst>
              <a:path extrusionOk="0" h="5352846" w="4360136">
                <a:moveTo>
                  <a:pt x="0" y="0"/>
                </a:moveTo>
                <a:lnTo>
                  <a:pt x="4360137" y="0"/>
                </a:lnTo>
                <a:lnTo>
                  <a:pt x="4360137" y="5352847"/>
                </a:lnTo>
                <a:lnTo>
                  <a:pt x="0" y="5352847"/>
                </a:lnTo>
                <a:lnTo>
                  <a:pt x="0" y="0"/>
                </a:lnTo>
                <a:close/>
              </a:path>
            </a:pathLst>
          </a:custGeom>
          <a:blipFill rotWithShape="1">
            <a:blip r:embed="rId4">
              <a:alphaModFix/>
            </a:blip>
            <a:stretch>
              <a:fillRect b="0" l="0" r="0" t="0"/>
            </a:stretch>
          </a:blipFill>
          <a:ln>
            <a:noFill/>
          </a:ln>
        </p:spPr>
      </p:sp>
      <p:sp>
        <p:nvSpPr>
          <p:cNvPr id="89" name="Google Shape;89;p15"/>
          <p:cNvSpPr txBox="1"/>
          <p:nvPr/>
        </p:nvSpPr>
        <p:spPr>
          <a:xfrm>
            <a:off x="855375" y="833475"/>
            <a:ext cx="13726200" cy="9081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lang="en-US" sz="5900">
                <a:solidFill>
                  <a:srgbClr val="F2DC8B"/>
                </a:solidFill>
                <a:latin typeface="Marcellus"/>
                <a:ea typeface="Marcellus"/>
                <a:cs typeface="Marcellus"/>
                <a:sym typeface="Marcellus"/>
              </a:rPr>
              <a:t>OOP : Object - Oriented Programming </a:t>
            </a:r>
            <a:endParaRPr sz="100"/>
          </a:p>
        </p:txBody>
      </p:sp>
      <p:sp>
        <p:nvSpPr>
          <p:cNvPr id="90" name="Google Shape;90;p15"/>
          <p:cNvSpPr txBox="1"/>
          <p:nvPr/>
        </p:nvSpPr>
        <p:spPr>
          <a:xfrm>
            <a:off x="5984843" y="5360407"/>
            <a:ext cx="3467400" cy="2154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t/>
            </a:r>
            <a:endParaRPr/>
          </a:p>
        </p:txBody>
      </p:sp>
      <p:sp>
        <p:nvSpPr>
          <p:cNvPr id="91" name="Google Shape;91;p15"/>
          <p:cNvSpPr txBox="1"/>
          <p:nvPr/>
        </p:nvSpPr>
        <p:spPr>
          <a:xfrm>
            <a:off x="1785895" y="3725149"/>
            <a:ext cx="2887800" cy="2154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t/>
            </a:r>
            <a:endParaRPr/>
          </a:p>
        </p:txBody>
      </p:sp>
      <p:sp>
        <p:nvSpPr>
          <p:cNvPr id="92" name="Google Shape;92;p15"/>
          <p:cNvSpPr txBox="1"/>
          <p:nvPr/>
        </p:nvSpPr>
        <p:spPr>
          <a:xfrm>
            <a:off x="1104600" y="2107700"/>
            <a:ext cx="3745200" cy="12663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lang="en-US" sz="1900">
                <a:latin typeface="Roboto"/>
                <a:ea typeface="Roboto"/>
                <a:cs typeface="Roboto"/>
                <a:sym typeface="Roboto"/>
              </a:rPr>
              <a:t>Class</a:t>
            </a:r>
            <a:endParaRPr sz="1900">
              <a:latin typeface="Roboto"/>
              <a:ea typeface="Roboto"/>
              <a:cs typeface="Roboto"/>
              <a:sym typeface="Roboto"/>
            </a:endParaRPr>
          </a:p>
          <a:p>
            <a:pPr indent="0" lvl="0" marL="0" marR="0" rtl="0" algn="ctr">
              <a:lnSpc>
                <a:spcPct val="111000"/>
              </a:lnSpc>
              <a:spcBef>
                <a:spcPts val="0"/>
              </a:spcBef>
              <a:spcAft>
                <a:spcPts val="0"/>
              </a:spcAft>
              <a:buNone/>
            </a:pPr>
            <a:r>
              <a:rPr lang="en-US" sz="1900">
                <a:latin typeface="Roboto"/>
                <a:ea typeface="Roboto"/>
                <a:cs typeface="Roboto"/>
                <a:sym typeface="Roboto"/>
              </a:rPr>
              <a:t> A blueprint for creating objects which encapsulates data and methods</a:t>
            </a:r>
            <a:endParaRPr sz="2100"/>
          </a:p>
        </p:txBody>
      </p:sp>
      <p:sp>
        <p:nvSpPr>
          <p:cNvPr id="93" name="Google Shape;93;p15"/>
          <p:cNvSpPr txBox="1"/>
          <p:nvPr/>
        </p:nvSpPr>
        <p:spPr>
          <a:xfrm>
            <a:off x="2517450" y="3713284"/>
            <a:ext cx="3467400" cy="9417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lang="en-US" sz="1900">
                <a:latin typeface="Roboto"/>
                <a:ea typeface="Roboto"/>
                <a:cs typeface="Roboto"/>
                <a:sym typeface="Roboto"/>
              </a:rPr>
              <a:t>Object</a:t>
            </a:r>
            <a:endParaRPr sz="1900">
              <a:latin typeface="Roboto"/>
              <a:ea typeface="Roboto"/>
              <a:cs typeface="Roboto"/>
              <a:sym typeface="Roboto"/>
            </a:endParaRPr>
          </a:p>
          <a:p>
            <a:pPr indent="0" lvl="0" marL="0" marR="0" rtl="0" algn="ctr">
              <a:lnSpc>
                <a:spcPct val="111000"/>
              </a:lnSpc>
              <a:spcBef>
                <a:spcPts val="0"/>
              </a:spcBef>
              <a:spcAft>
                <a:spcPts val="0"/>
              </a:spcAft>
              <a:buNone/>
            </a:pPr>
            <a:r>
              <a:rPr lang="en-US" sz="1900">
                <a:latin typeface="Roboto"/>
                <a:ea typeface="Roboto"/>
                <a:cs typeface="Roboto"/>
                <a:sym typeface="Roboto"/>
              </a:rPr>
              <a:t> An instance of a class representing a real-world entity</a:t>
            </a:r>
            <a:endParaRPr b="1" sz="1900">
              <a:latin typeface="Roboto"/>
              <a:ea typeface="Roboto"/>
              <a:cs typeface="Roboto"/>
              <a:sym typeface="Roboto"/>
            </a:endParaRPr>
          </a:p>
        </p:txBody>
      </p:sp>
      <p:sp>
        <p:nvSpPr>
          <p:cNvPr id="94" name="Google Shape;94;p15"/>
          <p:cNvSpPr txBox="1"/>
          <p:nvPr/>
        </p:nvSpPr>
        <p:spPr>
          <a:xfrm>
            <a:off x="5893063" y="2277175"/>
            <a:ext cx="2887800" cy="21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latin typeface="Roboto"/>
                <a:ea typeface="Roboto"/>
                <a:cs typeface="Roboto"/>
                <a:sym typeface="Roboto"/>
              </a:rPr>
              <a:t>Inheritance</a:t>
            </a:r>
            <a:endParaRPr sz="1900">
              <a:latin typeface="Roboto"/>
              <a:ea typeface="Roboto"/>
              <a:cs typeface="Roboto"/>
              <a:sym typeface="Roboto"/>
            </a:endParaRPr>
          </a:p>
          <a:p>
            <a:pPr indent="0" lvl="0" marL="0" rtl="0" algn="ctr">
              <a:spcBef>
                <a:spcPts val="0"/>
              </a:spcBef>
              <a:spcAft>
                <a:spcPts val="0"/>
              </a:spcAft>
              <a:buNone/>
            </a:pPr>
            <a:r>
              <a:rPr lang="en-US" sz="1900">
                <a:latin typeface="Roboto"/>
                <a:ea typeface="Roboto"/>
                <a:cs typeface="Roboto"/>
                <a:sym typeface="Roboto"/>
              </a:rPr>
              <a:t> A mechanism where one class acquires properties of another class</a:t>
            </a:r>
            <a:endParaRPr sz="1900">
              <a:latin typeface="Calibri"/>
              <a:ea typeface="Calibri"/>
              <a:cs typeface="Calibri"/>
              <a:sym typeface="Calibri"/>
            </a:endParaRPr>
          </a:p>
        </p:txBody>
      </p:sp>
      <p:sp>
        <p:nvSpPr>
          <p:cNvPr id="95" name="Google Shape;95;p15"/>
          <p:cNvSpPr txBox="1"/>
          <p:nvPr/>
        </p:nvSpPr>
        <p:spPr>
          <a:xfrm>
            <a:off x="6581488" y="3974850"/>
            <a:ext cx="3582000" cy="17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latin typeface="Roboto"/>
                <a:ea typeface="Roboto"/>
                <a:cs typeface="Roboto"/>
                <a:sym typeface="Roboto"/>
              </a:rPr>
              <a:t>Polymorphism</a:t>
            </a:r>
            <a:endParaRPr sz="1900">
              <a:latin typeface="Roboto"/>
              <a:ea typeface="Roboto"/>
              <a:cs typeface="Roboto"/>
              <a:sym typeface="Roboto"/>
            </a:endParaRPr>
          </a:p>
          <a:p>
            <a:pPr indent="0" lvl="0" marL="0" rtl="0" algn="ctr">
              <a:spcBef>
                <a:spcPts val="0"/>
              </a:spcBef>
              <a:spcAft>
                <a:spcPts val="0"/>
              </a:spcAft>
              <a:buNone/>
            </a:pPr>
            <a:r>
              <a:rPr lang="en-US" sz="1900">
                <a:latin typeface="Roboto"/>
                <a:ea typeface="Roboto"/>
                <a:cs typeface="Roboto"/>
                <a:sym typeface="Roboto"/>
              </a:rPr>
              <a:t> The ability of an object to take on many forms, allowing for a single interface to represent different underlying forms</a:t>
            </a:r>
            <a:endParaRPr sz="1900">
              <a:solidFill>
                <a:schemeClr val="dk1"/>
              </a:solidFill>
              <a:latin typeface="Calibri"/>
              <a:ea typeface="Calibri"/>
              <a:cs typeface="Calibri"/>
              <a:sym typeface="Calibri"/>
            </a:endParaRPr>
          </a:p>
        </p:txBody>
      </p:sp>
      <p:sp>
        <p:nvSpPr>
          <p:cNvPr id="96" name="Google Shape;96;p15"/>
          <p:cNvSpPr txBox="1"/>
          <p:nvPr/>
        </p:nvSpPr>
        <p:spPr>
          <a:xfrm>
            <a:off x="875450" y="4899325"/>
            <a:ext cx="3381600" cy="18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latin typeface="Roboto"/>
                <a:ea typeface="Roboto"/>
                <a:cs typeface="Roboto"/>
                <a:sym typeface="Roboto"/>
              </a:rPr>
              <a:t>Encapsulation</a:t>
            </a:r>
            <a:endParaRPr sz="1900">
              <a:latin typeface="Roboto"/>
              <a:ea typeface="Roboto"/>
              <a:cs typeface="Roboto"/>
              <a:sym typeface="Roboto"/>
            </a:endParaRPr>
          </a:p>
          <a:p>
            <a:pPr indent="0" lvl="0" marL="0" rtl="0" algn="ctr">
              <a:spcBef>
                <a:spcPts val="0"/>
              </a:spcBef>
              <a:spcAft>
                <a:spcPts val="0"/>
              </a:spcAft>
              <a:buNone/>
            </a:pPr>
            <a:r>
              <a:rPr lang="en-US" sz="1900">
                <a:latin typeface="Roboto"/>
                <a:ea typeface="Roboto"/>
                <a:cs typeface="Roboto"/>
                <a:sym typeface="Roboto"/>
              </a:rPr>
              <a:t> The bundling of data and methods that operate on that data within one unit, restricting direct access to some of an object’s components</a:t>
            </a:r>
            <a:endParaRPr sz="1900">
              <a:latin typeface="Calibri"/>
              <a:ea typeface="Calibri"/>
              <a:cs typeface="Calibri"/>
              <a:sym typeface="Calibri"/>
            </a:endParaRPr>
          </a:p>
        </p:txBody>
      </p:sp>
      <p:sp>
        <p:nvSpPr>
          <p:cNvPr id="97" name="Google Shape;97;p15"/>
          <p:cNvSpPr txBox="1"/>
          <p:nvPr/>
        </p:nvSpPr>
        <p:spPr>
          <a:xfrm>
            <a:off x="4257050" y="6009050"/>
            <a:ext cx="3467400" cy="23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latin typeface="Roboto"/>
                <a:ea typeface="Roboto"/>
                <a:cs typeface="Roboto"/>
                <a:sym typeface="Roboto"/>
              </a:rPr>
              <a:t>Abstraction</a:t>
            </a:r>
            <a:endParaRPr sz="1900">
              <a:latin typeface="Roboto"/>
              <a:ea typeface="Roboto"/>
              <a:cs typeface="Roboto"/>
              <a:sym typeface="Roboto"/>
            </a:endParaRPr>
          </a:p>
          <a:p>
            <a:pPr indent="0" lvl="0" marL="0" rtl="0" algn="ctr">
              <a:spcBef>
                <a:spcPts val="0"/>
              </a:spcBef>
              <a:spcAft>
                <a:spcPts val="0"/>
              </a:spcAft>
              <a:buNone/>
            </a:pPr>
            <a:r>
              <a:rPr lang="en-US" sz="1900">
                <a:latin typeface="Roboto"/>
                <a:ea typeface="Roboto"/>
                <a:cs typeface="Roboto"/>
                <a:sym typeface="Roboto"/>
              </a:rPr>
              <a:t>Hiding complex details and showing only the essentials to reduce complexity and increase efficiency</a:t>
            </a:r>
            <a:endParaRPr sz="1900">
              <a:latin typeface="Calibri"/>
              <a:ea typeface="Calibri"/>
              <a:cs typeface="Calibri"/>
              <a:sym typeface="Calibri"/>
            </a:endParaRPr>
          </a:p>
        </p:txBody>
      </p:sp>
      <p:sp>
        <p:nvSpPr>
          <p:cNvPr id="98" name="Google Shape;98;p15"/>
          <p:cNvSpPr txBox="1"/>
          <p:nvPr/>
        </p:nvSpPr>
        <p:spPr>
          <a:xfrm>
            <a:off x="9452250" y="2093300"/>
            <a:ext cx="3891000" cy="16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latin typeface="Roboto"/>
                <a:ea typeface="Roboto"/>
                <a:cs typeface="Roboto"/>
                <a:sym typeface="Roboto"/>
              </a:rPr>
              <a:t>Friend Function</a:t>
            </a:r>
            <a:endParaRPr b="1" sz="1900">
              <a:latin typeface="Roboto"/>
              <a:ea typeface="Roboto"/>
              <a:cs typeface="Roboto"/>
              <a:sym typeface="Roboto"/>
            </a:endParaRPr>
          </a:p>
          <a:p>
            <a:pPr indent="0" lvl="0" marL="0" rtl="0" algn="ctr">
              <a:spcBef>
                <a:spcPts val="0"/>
              </a:spcBef>
              <a:spcAft>
                <a:spcPts val="0"/>
              </a:spcAft>
              <a:buNone/>
            </a:pPr>
            <a:r>
              <a:rPr lang="en-US" sz="1900">
                <a:latin typeface="Roboto"/>
                <a:ea typeface="Roboto"/>
                <a:cs typeface="Roboto"/>
                <a:sym typeface="Roboto"/>
              </a:rPr>
              <a:t> It is a non-member function that has the privilege to access private and protected data of a class</a:t>
            </a:r>
            <a:endParaRPr sz="1900">
              <a:latin typeface="Calibri"/>
              <a:ea typeface="Calibri"/>
              <a:cs typeface="Calibri"/>
              <a:sym typeface="Calibri"/>
            </a:endParaRPr>
          </a:p>
        </p:txBody>
      </p:sp>
      <p:sp>
        <p:nvSpPr>
          <p:cNvPr id="99" name="Google Shape;99;p15"/>
          <p:cNvSpPr txBox="1"/>
          <p:nvPr/>
        </p:nvSpPr>
        <p:spPr>
          <a:xfrm>
            <a:off x="5933900" y="7937350"/>
            <a:ext cx="4837200" cy="16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latin typeface="Roboto"/>
                <a:ea typeface="Roboto"/>
                <a:cs typeface="Roboto"/>
                <a:sym typeface="Roboto"/>
              </a:rPr>
              <a:t>Composition</a:t>
            </a:r>
            <a:endParaRPr b="1" sz="1900">
              <a:latin typeface="Roboto"/>
              <a:ea typeface="Roboto"/>
              <a:cs typeface="Roboto"/>
              <a:sym typeface="Roboto"/>
            </a:endParaRPr>
          </a:p>
          <a:p>
            <a:pPr indent="0" lvl="0" marL="0" rtl="0" algn="ctr">
              <a:spcBef>
                <a:spcPts val="0"/>
              </a:spcBef>
              <a:spcAft>
                <a:spcPts val="0"/>
              </a:spcAft>
              <a:buNone/>
            </a:pPr>
            <a:r>
              <a:rPr lang="en-US" sz="1900">
                <a:latin typeface="Roboto"/>
                <a:ea typeface="Roboto"/>
                <a:cs typeface="Roboto"/>
                <a:sym typeface="Roboto"/>
              </a:rPr>
              <a:t>It is a design technique that implements a “has-a” relationship between objects, allowing you to model real-world relationships between different entities</a:t>
            </a:r>
            <a:endParaRPr sz="1900">
              <a:solidFill>
                <a:schemeClr val="dk1"/>
              </a:solidFill>
              <a:latin typeface="Calibri"/>
              <a:ea typeface="Calibri"/>
              <a:cs typeface="Calibri"/>
              <a:sym typeface="Calibri"/>
            </a:endParaRPr>
          </a:p>
        </p:txBody>
      </p:sp>
      <p:sp>
        <p:nvSpPr>
          <p:cNvPr id="100" name="Google Shape;100;p15"/>
          <p:cNvSpPr txBox="1"/>
          <p:nvPr/>
        </p:nvSpPr>
        <p:spPr>
          <a:xfrm>
            <a:off x="10392688" y="3838600"/>
            <a:ext cx="3381600" cy="21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latin typeface="Roboto"/>
                <a:ea typeface="Roboto"/>
                <a:cs typeface="Roboto"/>
                <a:sym typeface="Roboto"/>
              </a:rPr>
              <a:t>Operator Overloading</a:t>
            </a:r>
            <a:endParaRPr b="1" sz="1900">
              <a:latin typeface="Roboto"/>
              <a:ea typeface="Roboto"/>
              <a:cs typeface="Roboto"/>
              <a:sym typeface="Roboto"/>
            </a:endParaRPr>
          </a:p>
          <a:p>
            <a:pPr indent="0" lvl="0" marL="0" rtl="0" algn="ctr">
              <a:spcBef>
                <a:spcPts val="0"/>
              </a:spcBef>
              <a:spcAft>
                <a:spcPts val="0"/>
              </a:spcAft>
              <a:buNone/>
            </a:pPr>
            <a:r>
              <a:rPr lang="en-US" sz="1900">
                <a:latin typeface="Roboto"/>
                <a:ea typeface="Roboto"/>
                <a:cs typeface="Roboto"/>
                <a:sym typeface="Roboto"/>
              </a:rPr>
              <a:t>is a compile-time polymorphism technique that allows the same operator to have different meanings based on their operands</a:t>
            </a:r>
            <a:endParaRPr sz="1900">
              <a:latin typeface="Calibri"/>
              <a:ea typeface="Calibri"/>
              <a:cs typeface="Calibri"/>
              <a:sym typeface="Calibri"/>
            </a:endParaRPr>
          </a:p>
        </p:txBody>
      </p:sp>
      <p:sp>
        <p:nvSpPr>
          <p:cNvPr id="101" name="Google Shape;101;p15"/>
          <p:cNvSpPr txBox="1"/>
          <p:nvPr/>
        </p:nvSpPr>
        <p:spPr>
          <a:xfrm>
            <a:off x="11000825" y="7884400"/>
            <a:ext cx="5230500" cy="17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latin typeface="Roboto"/>
                <a:ea typeface="Roboto"/>
                <a:cs typeface="Roboto"/>
                <a:sym typeface="Roboto"/>
              </a:rPr>
              <a:t>Function Overloading</a:t>
            </a:r>
            <a:endParaRPr b="1" sz="1900">
              <a:latin typeface="Roboto"/>
              <a:ea typeface="Roboto"/>
              <a:cs typeface="Roboto"/>
              <a:sym typeface="Roboto"/>
            </a:endParaRPr>
          </a:p>
          <a:p>
            <a:pPr indent="0" lvl="0" marL="0" rtl="0" algn="ctr">
              <a:spcBef>
                <a:spcPts val="0"/>
              </a:spcBef>
              <a:spcAft>
                <a:spcPts val="0"/>
              </a:spcAft>
              <a:buNone/>
            </a:pPr>
            <a:r>
              <a:rPr lang="en-US" sz="1900">
                <a:latin typeface="Roboto"/>
                <a:ea typeface="Roboto"/>
                <a:cs typeface="Roboto"/>
                <a:sym typeface="Roboto"/>
              </a:rPr>
              <a:t>This is a feature in C++ where two or more functions can have the same name but different parameters, enhancing code readability and reusability</a:t>
            </a:r>
            <a:endParaRPr sz="1900">
              <a:latin typeface="Calibri"/>
              <a:ea typeface="Calibri"/>
              <a:cs typeface="Calibri"/>
              <a:sym typeface="Calibri"/>
            </a:endParaRPr>
          </a:p>
        </p:txBody>
      </p:sp>
      <p:sp>
        <p:nvSpPr>
          <p:cNvPr id="102" name="Google Shape;102;p15"/>
          <p:cNvSpPr txBox="1"/>
          <p:nvPr/>
        </p:nvSpPr>
        <p:spPr>
          <a:xfrm>
            <a:off x="8358675" y="6009050"/>
            <a:ext cx="4004100" cy="16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latin typeface="Roboto"/>
                <a:ea typeface="Roboto"/>
                <a:cs typeface="Roboto"/>
                <a:sym typeface="Roboto"/>
              </a:rPr>
              <a:t>Constructor</a:t>
            </a:r>
            <a:endParaRPr b="1" sz="1900">
              <a:latin typeface="Roboto"/>
              <a:ea typeface="Roboto"/>
              <a:cs typeface="Roboto"/>
              <a:sym typeface="Roboto"/>
            </a:endParaRPr>
          </a:p>
          <a:p>
            <a:pPr indent="0" lvl="0" marL="0" rtl="0" algn="ctr">
              <a:spcBef>
                <a:spcPts val="0"/>
              </a:spcBef>
              <a:spcAft>
                <a:spcPts val="0"/>
              </a:spcAft>
              <a:buNone/>
            </a:pPr>
            <a:r>
              <a:rPr lang="en-US" sz="1900">
                <a:latin typeface="Roboto"/>
                <a:ea typeface="Roboto"/>
                <a:cs typeface="Roboto"/>
                <a:sym typeface="Roboto"/>
              </a:rPr>
              <a:t>It  is a special method that is automatically invoked at the time of object creation to initialize the data members of new objects</a:t>
            </a:r>
            <a:endParaRPr sz="1900">
              <a:latin typeface="Calibri"/>
              <a:ea typeface="Calibri"/>
              <a:cs typeface="Calibri"/>
              <a:sym typeface="Calibri"/>
            </a:endParaRPr>
          </a:p>
        </p:txBody>
      </p:sp>
      <p:sp>
        <p:nvSpPr>
          <p:cNvPr id="103" name="Google Shape;103;p15"/>
          <p:cNvSpPr txBox="1"/>
          <p:nvPr/>
        </p:nvSpPr>
        <p:spPr>
          <a:xfrm>
            <a:off x="12751850" y="5704050"/>
            <a:ext cx="4837200" cy="19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latin typeface="Roboto"/>
                <a:ea typeface="Roboto"/>
                <a:cs typeface="Roboto"/>
                <a:sym typeface="Roboto"/>
              </a:rPr>
              <a:t>Destructor  </a:t>
            </a:r>
            <a:endParaRPr b="1" sz="1900">
              <a:latin typeface="Roboto"/>
              <a:ea typeface="Roboto"/>
              <a:cs typeface="Roboto"/>
              <a:sym typeface="Roboto"/>
            </a:endParaRPr>
          </a:p>
          <a:p>
            <a:pPr indent="0" lvl="0" marL="0" rtl="0" algn="ctr">
              <a:spcBef>
                <a:spcPts val="0"/>
              </a:spcBef>
              <a:spcAft>
                <a:spcPts val="0"/>
              </a:spcAft>
              <a:buNone/>
            </a:pPr>
            <a:r>
              <a:rPr lang="en-US" sz="1900">
                <a:latin typeface="Roboto"/>
                <a:ea typeface="Roboto"/>
                <a:cs typeface="Roboto"/>
                <a:sym typeface="Roboto"/>
              </a:rPr>
              <a:t>It is a special method that is invoked automatically whenever an object is going to be destroyed, often used to clean up any resources allocated during the lifetime of the object.</a:t>
            </a:r>
            <a:endParaRPr sz="19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107" name="Shape 107"/>
        <p:cNvGrpSpPr/>
        <p:nvPr/>
      </p:nvGrpSpPr>
      <p:grpSpPr>
        <a:xfrm>
          <a:off x="0" y="0"/>
          <a:ext cx="0" cy="0"/>
          <a:chOff x="0" y="0"/>
          <a:chExt cx="0" cy="0"/>
        </a:xfrm>
      </p:grpSpPr>
      <p:sp>
        <p:nvSpPr>
          <p:cNvPr id="108" name="Google Shape;108;p16"/>
          <p:cNvSpPr/>
          <p:nvPr/>
        </p:nvSpPr>
        <p:spPr>
          <a:xfrm flipH="1" rot="5400000">
            <a:off x="1175833" y="468541"/>
            <a:ext cx="2594285" cy="3866820"/>
          </a:xfrm>
          <a:custGeom>
            <a:rect b="b" l="l" r="r" t="t"/>
            <a:pathLst>
              <a:path extrusionOk="0" h="3866820" w="2594285">
                <a:moveTo>
                  <a:pt x="0" y="3866820"/>
                </a:moveTo>
                <a:lnTo>
                  <a:pt x="2594285" y="3866820"/>
                </a:lnTo>
                <a:lnTo>
                  <a:pt x="2594285" y="0"/>
                </a:lnTo>
                <a:lnTo>
                  <a:pt x="0" y="0"/>
                </a:lnTo>
                <a:lnTo>
                  <a:pt x="0" y="3866820"/>
                </a:lnTo>
                <a:close/>
              </a:path>
            </a:pathLst>
          </a:custGeom>
          <a:blipFill rotWithShape="1">
            <a:blip r:embed="rId3">
              <a:alphaModFix/>
            </a:blip>
            <a:stretch>
              <a:fillRect b="0" l="0" r="0" t="0"/>
            </a:stretch>
          </a:blipFill>
          <a:ln>
            <a:noFill/>
          </a:ln>
        </p:spPr>
      </p:sp>
      <p:sp>
        <p:nvSpPr>
          <p:cNvPr id="109" name="Google Shape;109;p16"/>
          <p:cNvSpPr/>
          <p:nvPr/>
        </p:nvSpPr>
        <p:spPr>
          <a:xfrm rot="-5400000">
            <a:off x="14677596" y="676820"/>
            <a:ext cx="2594285" cy="3450261"/>
          </a:xfrm>
          <a:custGeom>
            <a:rect b="b" l="l" r="r" t="t"/>
            <a:pathLst>
              <a:path extrusionOk="0" h="3450261" w="2594285">
                <a:moveTo>
                  <a:pt x="0" y="0"/>
                </a:moveTo>
                <a:lnTo>
                  <a:pt x="2594285" y="0"/>
                </a:lnTo>
                <a:lnTo>
                  <a:pt x="2594285" y="3450261"/>
                </a:lnTo>
                <a:lnTo>
                  <a:pt x="0" y="3450261"/>
                </a:lnTo>
                <a:lnTo>
                  <a:pt x="0" y="0"/>
                </a:lnTo>
                <a:close/>
              </a:path>
            </a:pathLst>
          </a:custGeom>
          <a:blipFill rotWithShape="1">
            <a:blip r:embed="rId3">
              <a:alphaModFix/>
            </a:blip>
            <a:stretch>
              <a:fillRect b="-12072" l="0" r="0" t="0"/>
            </a:stretch>
          </a:blipFill>
          <a:ln>
            <a:noFill/>
          </a:ln>
        </p:spPr>
      </p:sp>
      <p:grpSp>
        <p:nvGrpSpPr>
          <p:cNvPr id="110" name="Google Shape;110;p16"/>
          <p:cNvGrpSpPr/>
          <p:nvPr/>
        </p:nvGrpSpPr>
        <p:grpSpPr>
          <a:xfrm>
            <a:off x="539575" y="174950"/>
            <a:ext cx="17467117" cy="9576248"/>
            <a:chOff x="3" y="-96030"/>
            <a:chExt cx="4600363" cy="2522123"/>
          </a:xfrm>
        </p:grpSpPr>
        <p:sp>
          <p:nvSpPr>
            <p:cNvPr id="111" name="Google Shape;111;p16"/>
            <p:cNvSpPr/>
            <p:nvPr/>
          </p:nvSpPr>
          <p:spPr>
            <a:xfrm>
              <a:off x="3" y="-96030"/>
              <a:ext cx="4600363" cy="2522123"/>
            </a:xfrm>
            <a:custGeom>
              <a:rect b="b" l="l" r="r" t="t"/>
              <a:pathLst>
                <a:path extrusionOk="0" h="2425118" w="4532377">
                  <a:moveTo>
                    <a:pt x="4452959" y="0"/>
                  </a:moveTo>
                  <a:lnTo>
                    <a:pt x="79418" y="0"/>
                  </a:lnTo>
                  <a:cubicBezTo>
                    <a:pt x="79418" y="43699"/>
                    <a:pt x="44079" y="79418"/>
                    <a:pt x="0" y="79418"/>
                  </a:cubicBezTo>
                  <a:lnTo>
                    <a:pt x="0" y="2345700"/>
                  </a:lnTo>
                  <a:cubicBezTo>
                    <a:pt x="43699" y="2345700"/>
                    <a:pt x="79418" y="2381039"/>
                    <a:pt x="79418" y="2425118"/>
                  </a:cubicBezTo>
                  <a:lnTo>
                    <a:pt x="4452959" y="2425118"/>
                  </a:lnTo>
                  <a:cubicBezTo>
                    <a:pt x="4452959" y="2381418"/>
                    <a:pt x="4488298" y="2345700"/>
                    <a:pt x="4532377" y="2345700"/>
                  </a:cubicBezTo>
                  <a:lnTo>
                    <a:pt x="4532377" y="79418"/>
                  </a:lnTo>
                  <a:cubicBezTo>
                    <a:pt x="4488678" y="79418"/>
                    <a:pt x="4452959" y="44079"/>
                    <a:pt x="4452959" y="0"/>
                  </a:cubicBezTo>
                  <a:close/>
                </a:path>
              </a:pathLst>
            </a:custGeom>
            <a:solidFill>
              <a:srgbClr val="000000">
                <a:alpha val="0"/>
              </a:srgbClr>
            </a:solidFill>
            <a:ln cap="flat" cmpd="sng" w="38100">
              <a:solidFill>
                <a:srgbClr val="FAEE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txBox="1"/>
            <p:nvPr/>
          </p:nvSpPr>
          <p:spPr>
            <a:xfrm>
              <a:off x="38100" y="0"/>
              <a:ext cx="7365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3" name="Google Shape;113;p16"/>
          <p:cNvPicPr preferRelativeResize="0"/>
          <p:nvPr/>
        </p:nvPicPr>
        <p:blipFill>
          <a:blip r:embed="rId4">
            <a:alphaModFix/>
          </a:blip>
          <a:stretch>
            <a:fillRect/>
          </a:stretch>
        </p:blipFill>
        <p:spPr>
          <a:xfrm>
            <a:off x="1049700" y="1294450"/>
            <a:ext cx="16445199" cy="8408300"/>
          </a:xfrm>
          <a:prstGeom prst="rect">
            <a:avLst/>
          </a:prstGeom>
          <a:noFill/>
          <a:ln>
            <a:noFill/>
          </a:ln>
        </p:spPr>
      </p:pic>
      <p:sp>
        <p:nvSpPr>
          <p:cNvPr id="114" name="Google Shape;114;p16"/>
          <p:cNvSpPr txBox="1"/>
          <p:nvPr/>
        </p:nvSpPr>
        <p:spPr>
          <a:xfrm>
            <a:off x="1691275" y="386350"/>
            <a:ext cx="13726200" cy="9081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lang="en-US" sz="5900">
                <a:solidFill>
                  <a:srgbClr val="111111"/>
                </a:solidFill>
                <a:latin typeface="Marcellus"/>
                <a:ea typeface="Marcellus"/>
                <a:cs typeface="Marcellus"/>
                <a:sym typeface="Marcellus"/>
              </a:rPr>
              <a:t>Class Diagram</a:t>
            </a:r>
            <a:r>
              <a:rPr lang="en-US" sz="5900">
                <a:solidFill>
                  <a:srgbClr val="F2DC8B"/>
                </a:solidFill>
                <a:latin typeface="Marcellus"/>
                <a:ea typeface="Marcellus"/>
                <a:cs typeface="Marcellus"/>
                <a:sym typeface="Marcellus"/>
              </a:rPr>
              <a:t> </a:t>
            </a:r>
            <a:endParaRPr sz="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61D"/>
        </a:solidFill>
      </p:bgPr>
    </p:bg>
    <p:spTree>
      <p:nvGrpSpPr>
        <p:cNvPr id="118" name="Shape 118"/>
        <p:cNvGrpSpPr/>
        <p:nvPr/>
      </p:nvGrpSpPr>
      <p:grpSpPr>
        <a:xfrm>
          <a:off x="0" y="0"/>
          <a:ext cx="0" cy="0"/>
          <a:chOff x="0" y="0"/>
          <a:chExt cx="0" cy="0"/>
        </a:xfrm>
      </p:grpSpPr>
      <p:sp>
        <p:nvSpPr>
          <p:cNvPr id="119" name="Google Shape;119;p17"/>
          <p:cNvSpPr/>
          <p:nvPr/>
        </p:nvSpPr>
        <p:spPr>
          <a:xfrm>
            <a:off x="14511125" y="6316875"/>
            <a:ext cx="4452703" cy="6618883"/>
          </a:xfrm>
          <a:custGeom>
            <a:rect b="b" l="l" r="r" t="t"/>
            <a:pathLst>
              <a:path extrusionOk="0" h="6635472" w="4463863">
                <a:moveTo>
                  <a:pt x="0" y="0"/>
                </a:moveTo>
                <a:lnTo>
                  <a:pt x="4463863" y="0"/>
                </a:lnTo>
                <a:lnTo>
                  <a:pt x="4463863" y="6635472"/>
                </a:lnTo>
                <a:lnTo>
                  <a:pt x="0" y="6635472"/>
                </a:lnTo>
                <a:lnTo>
                  <a:pt x="0" y="0"/>
                </a:lnTo>
                <a:close/>
              </a:path>
            </a:pathLst>
          </a:custGeom>
          <a:blipFill rotWithShape="1">
            <a:blip r:embed="rId3">
              <a:alphaModFix/>
            </a:blip>
            <a:stretch>
              <a:fillRect b="0" l="0" r="0" t="0"/>
            </a:stretch>
          </a:blipFill>
          <a:ln>
            <a:noFill/>
          </a:ln>
        </p:spPr>
      </p:sp>
      <p:pic>
        <p:nvPicPr>
          <p:cNvPr id="120" name="Google Shape;120;p17"/>
          <p:cNvPicPr preferRelativeResize="0"/>
          <p:nvPr/>
        </p:nvPicPr>
        <p:blipFill rotWithShape="1">
          <a:blip r:embed="rId4">
            <a:alphaModFix amt="30000"/>
          </a:blip>
          <a:srcRect b="30887" l="0" r="0" t="30887"/>
          <a:stretch/>
        </p:blipFill>
        <p:spPr>
          <a:xfrm>
            <a:off x="0" y="0"/>
            <a:ext cx="18288000" cy="4660372"/>
          </a:xfrm>
          <a:prstGeom prst="rect">
            <a:avLst/>
          </a:prstGeom>
          <a:noFill/>
          <a:ln>
            <a:noFill/>
          </a:ln>
        </p:spPr>
      </p:pic>
      <p:sp>
        <p:nvSpPr>
          <p:cNvPr id="121" name="Google Shape;121;p17"/>
          <p:cNvSpPr/>
          <p:nvPr/>
        </p:nvSpPr>
        <p:spPr>
          <a:xfrm flipH="1" rot="-1417575">
            <a:off x="-645688" y="6583547"/>
            <a:ext cx="3348777" cy="4263489"/>
          </a:xfrm>
          <a:custGeom>
            <a:rect b="b" l="l" r="r" t="t"/>
            <a:pathLst>
              <a:path extrusionOk="0" h="4263489" w="3348777">
                <a:moveTo>
                  <a:pt x="3348776" y="0"/>
                </a:moveTo>
                <a:lnTo>
                  <a:pt x="0" y="0"/>
                </a:lnTo>
                <a:lnTo>
                  <a:pt x="0" y="4263489"/>
                </a:lnTo>
                <a:lnTo>
                  <a:pt x="3348776" y="4263489"/>
                </a:lnTo>
                <a:lnTo>
                  <a:pt x="3348776" y="0"/>
                </a:lnTo>
                <a:close/>
              </a:path>
            </a:pathLst>
          </a:custGeom>
          <a:blipFill rotWithShape="1">
            <a:blip r:embed="rId5">
              <a:alphaModFix/>
            </a:blip>
            <a:stretch>
              <a:fillRect b="0" l="0" r="0" t="0"/>
            </a:stretch>
          </a:blipFill>
          <a:ln>
            <a:noFill/>
          </a:ln>
        </p:spPr>
      </p:sp>
      <p:sp>
        <p:nvSpPr>
          <p:cNvPr id="122" name="Google Shape;122;p17"/>
          <p:cNvSpPr txBox="1"/>
          <p:nvPr/>
        </p:nvSpPr>
        <p:spPr>
          <a:xfrm>
            <a:off x="2847353" y="6636553"/>
            <a:ext cx="12593400" cy="2154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t/>
            </a:r>
            <a:endParaRPr/>
          </a:p>
        </p:txBody>
      </p:sp>
      <p:sp>
        <p:nvSpPr>
          <p:cNvPr id="123" name="Google Shape;123;p17"/>
          <p:cNvSpPr txBox="1"/>
          <p:nvPr/>
        </p:nvSpPr>
        <p:spPr>
          <a:xfrm>
            <a:off x="1376300" y="2533025"/>
            <a:ext cx="14963100" cy="1323600"/>
          </a:xfrm>
          <a:prstGeom prst="rect">
            <a:avLst/>
          </a:prstGeom>
          <a:noFill/>
          <a:ln>
            <a:noFill/>
          </a:ln>
        </p:spPr>
        <p:txBody>
          <a:bodyPr anchorCtr="0" anchor="t" bIns="0" lIns="0" spcFirstLastPara="1" rIns="0" wrap="square" tIns="0">
            <a:spAutoFit/>
          </a:bodyPr>
          <a:lstStyle/>
          <a:p>
            <a:pPr indent="0" lvl="0" marL="0" marR="0" rtl="0" algn="ctr">
              <a:lnSpc>
                <a:spcPct val="110999"/>
              </a:lnSpc>
              <a:spcBef>
                <a:spcPts val="0"/>
              </a:spcBef>
              <a:spcAft>
                <a:spcPts val="0"/>
              </a:spcAft>
              <a:buNone/>
            </a:pPr>
            <a:r>
              <a:rPr lang="en-US" sz="8600">
                <a:solidFill>
                  <a:srgbClr val="CEA25A"/>
                </a:solidFill>
                <a:latin typeface="Marcellus"/>
                <a:ea typeface="Marcellus"/>
                <a:cs typeface="Marcellus"/>
                <a:sym typeface="Marcellus"/>
              </a:rPr>
              <a:t>Code and Output </a:t>
            </a:r>
            <a:endParaRPr sz="8600"/>
          </a:p>
        </p:txBody>
      </p:sp>
      <p:pic>
        <p:nvPicPr>
          <p:cNvPr id="124" name="Google Shape;124;p17"/>
          <p:cNvPicPr preferRelativeResize="0"/>
          <p:nvPr/>
        </p:nvPicPr>
        <p:blipFill rotWithShape="1">
          <a:blip r:embed="rId6">
            <a:alphaModFix/>
          </a:blip>
          <a:srcRect b="43449" l="0" r="0" t="43449"/>
          <a:stretch/>
        </p:blipFill>
        <p:spPr>
          <a:xfrm>
            <a:off x="0" y="4469650"/>
            <a:ext cx="18288000" cy="134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128" name="Shape 128"/>
        <p:cNvGrpSpPr/>
        <p:nvPr/>
      </p:nvGrpSpPr>
      <p:grpSpPr>
        <a:xfrm>
          <a:off x="0" y="0"/>
          <a:ext cx="0" cy="0"/>
          <a:chOff x="0" y="0"/>
          <a:chExt cx="0" cy="0"/>
        </a:xfrm>
      </p:grpSpPr>
      <p:sp>
        <p:nvSpPr>
          <p:cNvPr id="129" name="Google Shape;129;p18"/>
          <p:cNvSpPr/>
          <p:nvPr/>
        </p:nvSpPr>
        <p:spPr>
          <a:xfrm rot="-2700000">
            <a:off x="-6293350" y="4331903"/>
            <a:ext cx="12082301" cy="1340037"/>
          </a:xfrm>
          <a:custGeom>
            <a:rect b="b" l="l" r="r" t="t"/>
            <a:pathLst>
              <a:path extrusionOk="0" h="1340037" w="12082301">
                <a:moveTo>
                  <a:pt x="0" y="0"/>
                </a:moveTo>
                <a:lnTo>
                  <a:pt x="12082301" y="0"/>
                </a:lnTo>
                <a:lnTo>
                  <a:pt x="12082301" y="1340037"/>
                </a:lnTo>
                <a:lnTo>
                  <a:pt x="0" y="1340037"/>
                </a:lnTo>
                <a:lnTo>
                  <a:pt x="0" y="0"/>
                </a:lnTo>
                <a:close/>
              </a:path>
            </a:pathLst>
          </a:custGeom>
          <a:blipFill rotWithShape="1">
            <a:blip r:embed="rId3">
              <a:alphaModFix/>
            </a:blip>
            <a:stretch>
              <a:fillRect b="0" l="0" r="0" t="0"/>
            </a:stretch>
          </a:blipFill>
          <a:ln>
            <a:noFill/>
          </a:ln>
        </p:spPr>
      </p:sp>
      <p:sp>
        <p:nvSpPr>
          <p:cNvPr id="130" name="Google Shape;130;p18"/>
          <p:cNvSpPr/>
          <p:nvPr/>
        </p:nvSpPr>
        <p:spPr>
          <a:xfrm rot="-8100000">
            <a:off x="13386457" y="4871468"/>
            <a:ext cx="12082301" cy="1340037"/>
          </a:xfrm>
          <a:custGeom>
            <a:rect b="b" l="l" r="r" t="t"/>
            <a:pathLst>
              <a:path extrusionOk="0" h="1340037" w="12082301">
                <a:moveTo>
                  <a:pt x="0" y="0"/>
                </a:moveTo>
                <a:lnTo>
                  <a:pt x="12082301" y="0"/>
                </a:lnTo>
                <a:lnTo>
                  <a:pt x="12082301" y="1340037"/>
                </a:lnTo>
                <a:lnTo>
                  <a:pt x="0" y="1340037"/>
                </a:lnTo>
                <a:lnTo>
                  <a:pt x="0" y="0"/>
                </a:lnTo>
                <a:close/>
              </a:path>
            </a:pathLst>
          </a:custGeom>
          <a:blipFill rotWithShape="1">
            <a:blip r:embed="rId4">
              <a:alphaModFix/>
            </a:blip>
            <a:stretch>
              <a:fillRect b="0" l="0" r="0" t="0"/>
            </a:stretch>
          </a:blipFill>
          <a:ln>
            <a:noFill/>
          </a:ln>
        </p:spPr>
      </p:sp>
      <p:pic>
        <p:nvPicPr>
          <p:cNvPr id="131" name="Google Shape;131;p18"/>
          <p:cNvPicPr preferRelativeResize="0"/>
          <p:nvPr/>
        </p:nvPicPr>
        <p:blipFill rotWithShape="1">
          <a:blip r:embed="rId5">
            <a:alphaModFix/>
          </a:blip>
          <a:srcRect b="0" l="0" r="2553" t="0"/>
          <a:stretch/>
        </p:blipFill>
        <p:spPr>
          <a:xfrm>
            <a:off x="330450" y="795975"/>
            <a:ext cx="8504375" cy="9140248"/>
          </a:xfrm>
          <a:prstGeom prst="rect">
            <a:avLst/>
          </a:prstGeom>
          <a:noFill/>
          <a:ln>
            <a:noFill/>
          </a:ln>
        </p:spPr>
      </p:pic>
      <p:pic>
        <p:nvPicPr>
          <p:cNvPr id="132" name="Google Shape;132;p18"/>
          <p:cNvPicPr preferRelativeResize="0"/>
          <p:nvPr/>
        </p:nvPicPr>
        <p:blipFill>
          <a:blip r:embed="rId6">
            <a:alphaModFix/>
          </a:blip>
          <a:stretch>
            <a:fillRect/>
          </a:stretch>
        </p:blipFill>
        <p:spPr>
          <a:xfrm>
            <a:off x="8941875" y="787674"/>
            <a:ext cx="9116751" cy="9140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136" name="Shape 136"/>
        <p:cNvGrpSpPr/>
        <p:nvPr/>
      </p:nvGrpSpPr>
      <p:grpSpPr>
        <a:xfrm>
          <a:off x="0" y="0"/>
          <a:ext cx="0" cy="0"/>
          <a:chOff x="0" y="0"/>
          <a:chExt cx="0" cy="0"/>
        </a:xfrm>
      </p:grpSpPr>
      <p:sp>
        <p:nvSpPr>
          <p:cNvPr id="137" name="Google Shape;137;p19"/>
          <p:cNvSpPr/>
          <p:nvPr/>
        </p:nvSpPr>
        <p:spPr>
          <a:xfrm rot="-870654">
            <a:off x="15514672" y="4231093"/>
            <a:ext cx="4145774" cy="5468048"/>
          </a:xfrm>
          <a:custGeom>
            <a:rect b="b" l="l" r="r" t="t"/>
            <a:pathLst>
              <a:path extrusionOk="0" h="5468048" w="4145774">
                <a:moveTo>
                  <a:pt x="0" y="0"/>
                </a:moveTo>
                <a:lnTo>
                  <a:pt x="4145774" y="0"/>
                </a:lnTo>
                <a:lnTo>
                  <a:pt x="4145774" y="5468047"/>
                </a:lnTo>
                <a:lnTo>
                  <a:pt x="0" y="5468047"/>
                </a:lnTo>
                <a:lnTo>
                  <a:pt x="0" y="0"/>
                </a:lnTo>
                <a:close/>
              </a:path>
            </a:pathLst>
          </a:custGeom>
          <a:blipFill rotWithShape="1">
            <a:blip r:embed="rId3">
              <a:alphaModFix/>
            </a:blip>
            <a:stretch>
              <a:fillRect b="0" l="0" r="0" t="0"/>
            </a:stretch>
          </a:blipFill>
          <a:ln>
            <a:noFill/>
          </a:ln>
        </p:spPr>
      </p:sp>
      <p:sp>
        <p:nvSpPr>
          <p:cNvPr id="138" name="Google Shape;138;p19"/>
          <p:cNvSpPr/>
          <p:nvPr/>
        </p:nvSpPr>
        <p:spPr>
          <a:xfrm rot="1691596">
            <a:off x="-2072887" y="654962"/>
            <a:ext cx="4145774" cy="5468048"/>
          </a:xfrm>
          <a:custGeom>
            <a:rect b="b" l="l" r="r" t="t"/>
            <a:pathLst>
              <a:path extrusionOk="0" h="5468048" w="4145774">
                <a:moveTo>
                  <a:pt x="0" y="0"/>
                </a:moveTo>
                <a:lnTo>
                  <a:pt x="4145774" y="0"/>
                </a:lnTo>
                <a:lnTo>
                  <a:pt x="4145774" y="5468048"/>
                </a:lnTo>
                <a:lnTo>
                  <a:pt x="0" y="5468048"/>
                </a:lnTo>
                <a:lnTo>
                  <a:pt x="0" y="0"/>
                </a:lnTo>
                <a:close/>
              </a:path>
            </a:pathLst>
          </a:custGeom>
          <a:blipFill rotWithShape="1">
            <a:blip r:embed="rId3">
              <a:alphaModFix/>
            </a:blip>
            <a:stretch>
              <a:fillRect b="0" l="0" r="0" t="0"/>
            </a:stretch>
          </a:blipFill>
          <a:ln>
            <a:noFill/>
          </a:ln>
        </p:spPr>
      </p:sp>
      <p:pic>
        <p:nvPicPr>
          <p:cNvPr id="139" name="Google Shape;139;p19"/>
          <p:cNvPicPr preferRelativeResize="0"/>
          <p:nvPr/>
        </p:nvPicPr>
        <p:blipFill rotWithShape="1">
          <a:blip r:embed="rId4">
            <a:alphaModFix/>
          </a:blip>
          <a:srcRect b="0" l="0" r="14221" t="0"/>
          <a:stretch/>
        </p:blipFill>
        <p:spPr>
          <a:xfrm>
            <a:off x="272300" y="381850"/>
            <a:ext cx="8397398" cy="9523300"/>
          </a:xfrm>
          <a:prstGeom prst="rect">
            <a:avLst/>
          </a:prstGeom>
          <a:noFill/>
          <a:ln>
            <a:noFill/>
          </a:ln>
        </p:spPr>
      </p:pic>
      <p:pic>
        <p:nvPicPr>
          <p:cNvPr id="140" name="Google Shape;140;p19"/>
          <p:cNvPicPr preferRelativeResize="0"/>
          <p:nvPr/>
        </p:nvPicPr>
        <p:blipFill rotWithShape="1">
          <a:blip r:embed="rId5">
            <a:alphaModFix/>
          </a:blip>
          <a:srcRect b="0" l="0" r="7561" t="0"/>
          <a:stretch/>
        </p:blipFill>
        <p:spPr>
          <a:xfrm>
            <a:off x="8880425" y="381850"/>
            <a:ext cx="8983799" cy="952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144" name="Shape 144"/>
        <p:cNvGrpSpPr/>
        <p:nvPr/>
      </p:nvGrpSpPr>
      <p:grpSpPr>
        <a:xfrm>
          <a:off x="0" y="0"/>
          <a:ext cx="0" cy="0"/>
          <a:chOff x="0" y="0"/>
          <a:chExt cx="0" cy="0"/>
        </a:xfrm>
      </p:grpSpPr>
      <p:sp>
        <p:nvSpPr>
          <p:cNvPr id="145" name="Google Shape;145;p20"/>
          <p:cNvSpPr/>
          <p:nvPr/>
        </p:nvSpPr>
        <p:spPr>
          <a:xfrm flipH="1" rot="5400000">
            <a:off x="13232399" y="-1362853"/>
            <a:ext cx="5968955" cy="5899492"/>
          </a:xfrm>
          <a:custGeom>
            <a:rect b="b" l="l" r="r" t="t"/>
            <a:pathLst>
              <a:path extrusionOk="0" h="4757655" w="3425512">
                <a:moveTo>
                  <a:pt x="0" y="4757655"/>
                </a:moveTo>
                <a:lnTo>
                  <a:pt x="3425512" y="4757655"/>
                </a:lnTo>
                <a:lnTo>
                  <a:pt x="3425512" y="0"/>
                </a:lnTo>
                <a:lnTo>
                  <a:pt x="0" y="0"/>
                </a:lnTo>
                <a:lnTo>
                  <a:pt x="0" y="4757655"/>
                </a:lnTo>
                <a:close/>
              </a:path>
            </a:pathLst>
          </a:custGeom>
          <a:blipFill rotWithShape="1">
            <a:blip r:embed="rId3">
              <a:alphaModFix/>
            </a:blip>
            <a:stretch>
              <a:fillRect b="0" l="0" r="0" t="0"/>
            </a:stretch>
          </a:blipFill>
          <a:ln>
            <a:noFill/>
          </a:ln>
        </p:spPr>
      </p:sp>
      <p:sp>
        <p:nvSpPr>
          <p:cNvPr id="146" name="Google Shape;146;p20"/>
          <p:cNvSpPr/>
          <p:nvPr/>
        </p:nvSpPr>
        <p:spPr>
          <a:xfrm flipH="1">
            <a:off x="-1251753" y="-96399"/>
            <a:ext cx="6092002" cy="5672149"/>
          </a:xfrm>
          <a:custGeom>
            <a:rect b="b" l="l" r="r" t="t"/>
            <a:pathLst>
              <a:path extrusionOk="0" h="3775141" w="4806313">
                <a:moveTo>
                  <a:pt x="4806313" y="0"/>
                </a:moveTo>
                <a:lnTo>
                  <a:pt x="0" y="0"/>
                </a:lnTo>
                <a:lnTo>
                  <a:pt x="0" y="3775141"/>
                </a:lnTo>
                <a:lnTo>
                  <a:pt x="4806313" y="3775141"/>
                </a:lnTo>
                <a:lnTo>
                  <a:pt x="4806313" y="0"/>
                </a:lnTo>
                <a:close/>
              </a:path>
            </a:pathLst>
          </a:custGeom>
          <a:blipFill rotWithShape="1">
            <a:blip r:embed="rId4">
              <a:alphaModFix/>
            </a:blip>
            <a:stretch>
              <a:fillRect b="0" l="0" r="0" t="0"/>
            </a:stretch>
          </a:blipFill>
          <a:ln>
            <a:noFill/>
          </a:ln>
        </p:spPr>
      </p:sp>
      <p:pic>
        <p:nvPicPr>
          <p:cNvPr id="147" name="Google Shape;147;p20"/>
          <p:cNvPicPr preferRelativeResize="0"/>
          <p:nvPr/>
        </p:nvPicPr>
        <p:blipFill>
          <a:blip r:embed="rId5">
            <a:alphaModFix/>
          </a:blip>
          <a:stretch>
            <a:fillRect/>
          </a:stretch>
        </p:blipFill>
        <p:spPr>
          <a:xfrm>
            <a:off x="295475" y="213175"/>
            <a:ext cx="8510298" cy="9860650"/>
          </a:xfrm>
          <a:prstGeom prst="rect">
            <a:avLst/>
          </a:prstGeom>
          <a:noFill/>
          <a:ln>
            <a:noFill/>
          </a:ln>
        </p:spPr>
      </p:pic>
      <p:pic>
        <p:nvPicPr>
          <p:cNvPr id="148" name="Google Shape;148;p20"/>
          <p:cNvPicPr preferRelativeResize="0"/>
          <p:nvPr/>
        </p:nvPicPr>
        <p:blipFill>
          <a:blip r:embed="rId6">
            <a:alphaModFix/>
          </a:blip>
          <a:stretch>
            <a:fillRect/>
          </a:stretch>
        </p:blipFill>
        <p:spPr>
          <a:xfrm>
            <a:off x="8961275" y="213175"/>
            <a:ext cx="9115999" cy="9860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A25A"/>
        </a:solidFill>
      </p:bgPr>
    </p:bg>
    <p:spTree>
      <p:nvGrpSpPr>
        <p:cNvPr id="152" name="Shape 152"/>
        <p:cNvGrpSpPr/>
        <p:nvPr/>
      </p:nvGrpSpPr>
      <p:grpSpPr>
        <a:xfrm>
          <a:off x="0" y="0"/>
          <a:ext cx="0" cy="0"/>
          <a:chOff x="0" y="0"/>
          <a:chExt cx="0" cy="0"/>
        </a:xfrm>
      </p:grpSpPr>
      <p:sp>
        <p:nvSpPr>
          <p:cNvPr id="153" name="Google Shape;153;p21"/>
          <p:cNvSpPr/>
          <p:nvPr/>
        </p:nvSpPr>
        <p:spPr>
          <a:xfrm>
            <a:off x="699317" y="7833582"/>
            <a:ext cx="3755217" cy="436566"/>
          </a:xfrm>
          <a:custGeom>
            <a:rect b="b" l="l" r="r" t="t"/>
            <a:pathLst>
              <a:path extrusionOk="0" h="436566" w="3755217">
                <a:moveTo>
                  <a:pt x="0" y="0"/>
                </a:moveTo>
                <a:lnTo>
                  <a:pt x="3755217" y="0"/>
                </a:lnTo>
                <a:lnTo>
                  <a:pt x="3755217" y="436566"/>
                </a:lnTo>
                <a:lnTo>
                  <a:pt x="0" y="436566"/>
                </a:lnTo>
                <a:lnTo>
                  <a:pt x="0" y="0"/>
                </a:lnTo>
                <a:close/>
              </a:path>
            </a:pathLst>
          </a:custGeom>
          <a:blipFill rotWithShape="1">
            <a:blip r:embed="rId3">
              <a:alphaModFix/>
            </a:blip>
            <a:stretch>
              <a:fillRect b="-17228" l="-58008" r="-75097" t="-24958"/>
            </a:stretch>
          </a:blipFill>
          <a:ln>
            <a:noFill/>
          </a:ln>
        </p:spPr>
      </p:sp>
      <p:sp>
        <p:nvSpPr>
          <p:cNvPr id="154" name="Google Shape;154;p21"/>
          <p:cNvSpPr/>
          <p:nvPr/>
        </p:nvSpPr>
        <p:spPr>
          <a:xfrm>
            <a:off x="13833466" y="7833582"/>
            <a:ext cx="3755217" cy="436566"/>
          </a:xfrm>
          <a:custGeom>
            <a:rect b="b" l="l" r="r" t="t"/>
            <a:pathLst>
              <a:path extrusionOk="0" h="436566" w="3755217">
                <a:moveTo>
                  <a:pt x="0" y="0"/>
                </a:moveTo>
                <a:lnTo>
                  <a:pt x="3755217" y="0"/>
                </a:lnTo>
                <a:lnTo>
                  <a:pt x="3755217" y="436566"/>
                </a:lnTo>
                <a:lnTo>
                  <a:pt x="0" y="436566"/>
                </a:lnTo>
                <a:lnTo>
                  <a:pt x="0" y="0"/>
                </a:lnTo>
                <a:close/>
              </a:path>
            </a:pathLst>
          </a:custGeom>
          <a:blipFill rotWithShape="1">
            <a:blip r:embed="rId3">
              <a:alphaModFix/>
            </a:blip>
            <a:stretch>
              <a:fillRect b="-22128" l="-120637" r="-12478" t="-20058"/>
            </a:stretch>
          </a:blipFill>
          <a:ln>
            <a:noFill/>
          </a:ln>
        </p:spPr>
      </p:sp>
      <p:pic>
        <p:nvPicPr>
          <p:cNvPr id="155" name="Google Shape;155;p21"/>
          <p:cNvPicPr preferRelativeResize="0"/>
          <p:nvPr/>
        </p:nvPicPr>
        <p:blipFill>
          <a:blip r:embed="rId4">
            <a:alphaModFix/>
          </a:blip>
          <a:stretch>
            <a:fillRect/>
          </a:stretch>
        </p:blipFill>
        <p:spPr>
          <a:xfrm>
            <a:off x="117800" y="301975"/>
            <a:ext cx="8726849" cy="9683049"/>
          </a:xfrm>
          <a:prstGeom prst="rect">
            <a:avLst/>
          </a:prstGeom>
          <a:noFill/>
          <a:ln cap="flat" cmpd="sng" w="38100">
            <a:solidFill>
              <a:srgbClr val="FAEEAD"/>
            </a:solidFill>
            <a:prstDash val="solid"/>
            <a:round/>
            <a:headEnd len="sm" w="sm" type="none"/>
            <a:tailEnd len="sm" w="sm" type="none"/>
          </a:ln>
        </p:spPr>
      </p:pic>
      <p:pic>
        <p:nvPicPr>
          <p:cNvPr id="156" name="Google Shape;156;p21"/>
          <p:cNvPicPr preferRelativeResize="0"/>
          <p:nvPr/>
        </p:nvPicPr>
        <p:blipFill>
          <a:blip r:embed="rId5">
            <a:alphaModFix/>
          </a:blip>
          <a:stretch>
            <a:fillRect/>
          </a:stretch>
        </p:blipFill>
        <p:spPr>
          <a:xfrm>
            <a:off x="9117950" y="301975"/>
            <a:ext cx="8940673" cy="9683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